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1" r:id="rId4"/>
    <p:sldId id="284" r:id="rId5"/>
    <p:sldId id="283" r:id="rId6"/>
    <p:sldId id="258" r:id="rId7"/>
    <p:sldId id="286" r:id="rId8"/>
    <p:sldId id="259" r:id="rId9"/>
    <p:sldId id="260" r:id="rId10"/>
    <p:sldId id="261" r:id="rId11"/>
    <p:sldId id="262" r:id="rId12"/>
    <p:sldId id="263" r:id="rId13"/>
    <p:sldId id="285" r:id="rId14"/>
    <p:sldId id="264" r:id="rId15"/>
    <p:sldId id="265" r:id="rId16"/>
    <p:sldId id="266" r:id="rId17"/>
    <p:sldId id="287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5C1880C-CFC8-43E7-A78E-41FB8ACF4418}">
          <p14:sldIdLst>
            <p14:sldId id="256"/>
            <p14:sldId id="257"/>
            <p14:sldId id="281"/>
            <p14:sldId id="284"/>
            <p14:sldId id="283"/>
            <p14:sldId id="258"/>
            <p14:sldId id="286"/>
            <p14:sldId id="259"/>
            <p14:sldId id="260"/>
            <p14:sldId id="261"/>
            <p14:sldId id="262"/>
            <p14:sldId id="263"/>
            <p14:sldId id="285"/>
            <p14:sldId id="264"/>
            <p14:sldId id="265"/>
            <p14:sldId id="266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14096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400" smtClean="0"/>
              <a:t>Проводимая работа по исполнению Закона РФ </a:t>
            </a:r>
            <a:br>
              <a:rPr lang="ru-RU" sz="4400" smtClean="0"/>
            </a:br>
            <a:r>
              <a:rPr lang="ru-RU" sz="4400" smtClean="0"/>
              <a:t>«Об увековечивании памяти</a:t>
            </a:r>
            <a:r>
              <a:rPr lang="en-US" sz="4400" smtClean="0"/>
              <a:t>,</a:t>
            </a:r>
            <a:r>
              <a:rPr lang="ru-RU" sz="4400" smtClean="0"/>
              <a:t> погибших при защите Отечества в армии и на флоте»</a:t>
            </a:r>
            <a:endParaRPr lang="ru-RU" sz="4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6330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Открытие мемориальной доски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700808"/>
            <a:ext cx="399644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9432" y="1484784"/>
            <a:ext cx="464916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4077072"/>
            <a:ext cx="3929063" cy="261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649214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Экскурсии в школьном музеи</a:t>
            </a:r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742746"/>
            <a:ext cx="36004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2924944"/>
            <a:ext cx="4824536" cy="361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89295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3663026"/>
            <a:ext cx="4104456" cy="307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1291132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1143000"/>
          </a:xfrm>
        </p:spPr>
        <p:txBody>
          <a:bodyPr/>
          <a:lstStyle/>
          <a:p>
            <a:pPr algn="ctr"/>
            <a:r>
              <a:rPr lang="ru-RU" sz="3600" smtClean="0"/>
              <a:t>Классные часы посвященные памятным датам России</a:t>
            </a:r>
            <a:endParaRPr lang="ru-RU" sz="360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4" y="1232756"/>
            <a:ext cx="4464496" cy="33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54292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Экспозиции в школьном музеи</a:t>
            </a:r>
            <a:endParaRPr lang="ru-RU"/>
          </a:p>
        </p:txBody>
      </p:sp>
      <p:pic>
        <p:nvPicPr>
          <p:cNvPr id="12290" name="Picture 2" descr="C:\Users\user\Downloads\5E09051A-F0C8-478B-B6A0-0A3D6CE46D4D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484784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ownloads\5990F78A-B94C-483A-BD49-5852C99C0E1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1484784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ownloads\3749AAFF-4F55-4B87-AE72-F5F3C1E4B3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3447002"/>
            <a:ext cx="4326226" cy="324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2445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675E47"/>
                </a:solidFill>
              </a:rPr>
              <a:t>Экспозиции в школьном музеи</a:t>
            </a:r>
            <a:endParaRPr lang="ru-RU"/>
          </a:p>
        </p:txBody>
      </p:sp>
      <p:pic>
        <p:nvPicPr>
          <p:cNvPr id="13314" name="Picture 2" descr="C:\Users\user\Downloads\CA180966-677C-4960-86FB-93F591BFC47A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313584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ownloads\A6DA45BC-03CA-4AA1-8CCD-92E5B49AD79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1484784"/>
            <a:ext cx="4362648" cy="327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691912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Стендовые материалы в школьном музеи</a:t>
            </a:r>
            <a:endParaRPr lang="ru-RU"/>
          </a:p>
        </p:txBody>
      </p:sp>
      <p:pic>
        <p:nvPicPr>
          <p:cNvPr id="14338" name="Picture 2" descr="C:\Users\user\Downloads\5FF2AE3E-B615-4CB2-A461-D71D556AD30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1690468" y="2206076"/>
            <a:ext cx="5194267" cy="38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208200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/>
              <a:t> Изготовление знамени </a:t>
            </a:r>
            <a:r>
              <a:rPr lang="ru-RU" sz="3600"/>
              <a:t>с именами участников Великой Отечественной </a:t>
            </a:r>
            <a:r>
              <a:rPr lang="ru-RU" sz="3600" smtClean="0"/>
              <a:t>войны (учеников нашей школы)</a:t>
            </a:r>
            <a:endParaRPr lang="ru-RU" sz="360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1844824"/>
            <a:ext cx="6400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664289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908720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7620000" cy="1143000"/>
          </a:xfrm>
        </p:spPr>
        <p:txBody>
          <a:bodyPr/>
          <a:lstStyle/>
          <a:p>
            <a:pPr algn="ctr"/>
            <a:r>
              <a:rPr lang="ru-RU" sz="6000" smtClean="0"/>
              <a:t>Конкурс чтецов</a:t>
            </a:r>
            <a:endParaRPr lang="ru-RU" sz="600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708920"/>
            <a:ext cx="5436096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21684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Возложение цветов на городских мероприятиях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628800"/>
            <a:ext cx="36004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sun9-west.userapi.com/sun9-15/s/v1/ig2/HJ1qZsUAdsJhHPHQ08GdtCi1s36PaEc1lyFUWwM0tzn1boxLbLGz-EiYHGGnryyv-LzmOV7uzR12uCgNWV7wCVyY.jpg?size=1620x2160&amp;quality=95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5943" y="1660215"/>
            <a:ext cx="3528392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14112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Возложение цветов на городских мероприятиях</a:t>
            </a:r>
            <a:endParaRPr lang="ru-RU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750" y="1600200"/>
            <a:ext cx="72009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4952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Возложение цветов на городских мероприятиях</a:t>
            </a:r>
            <a:endParaRPr lang="ru-RU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700808"/>
            <a:ext cx="7199493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00021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Возложение цветов на школьных мероприятиях</a:t>
            </a:r>
            <a:endParaRPr lang="ru-RU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556792"/>
            <a:ext cx="4070581" cy="30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3140968"/>
            <a:ext cx="470452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22397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Участие в городских мероприятиях</a:t>
            </a:r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750" y="1600200"/>
            <a:ext cx="72009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19639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Участие в городской акции «Бессмертный полк»</a:t>
            </a:r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705272"/>
            <a:ext cx="360044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3068960"/>
            <a:ext cx="4608513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41031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Акция «Бессмертный полк» в школе</a:t>
            </a:r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600200"/>
            <a:ext cx="6400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92875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20000" cy="1143000"/>
          </a:xfrm>
        </p:spPr>
        <p:txBody>
          <a:bodyPr/>
          <a:lstStyle/>
          <a:p>
            <a:pPr algn="ctr"/>
            <a:r>
              <a:rPr lang="ru-RU" smtClean="0"/>
              <a:t>Минута молчания в память о погибших при защите Отечества</a:t>
            </a:r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492963"/>
            <a:ext cx="3168352" cy="422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2060848"/>
            <a:ext cx="562013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23578" y="4437112"/>
            <a:ext cx="499567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61880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Adjacency</Template>
  <Company/>
  <PresentationFormat>On-screen Show (4:3)</PresentationFormat>
  <Paragraphs>17</Paragraphs>
  <Slides>17</Slides>
  <Notes>0</Notes>
  <TotalTime>55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1">
      <vt:lpstr>Arial</vt:lpstr>
      <vt:lpstr>Cambria</vt:lpstr>
      <vt:lpstr>Calibri</vt:lpstr>
      <vt:lpstr>Соседство</vt:lpstr>
      <vt:lpstr>Проводимая работа по исполнению Закона РФ «Об увековечивании памяти, погибших при защите Отечества в армии и на флоте»</vt:lpstr>
      <vt:lpstr>Возложение цветов на городских мероприятиях</vt:lpstr>
      <vt:lpstr>Возложение цветов на городских мероприятиях</vt:lpstr>
      <vt:lpstr>Возложение цветов на городских мероприятиях</vt:lpstr>
      <vt:lpstr>Возложение цветов на школьных мероприятиях</vt:lpstr>
      <vt:lpstr>Участие в городских мероприятиях</vt:lpstr>
      <vt:lpstr>Участие в городской акции «Бессмертный полк»</vt:lpstr>
      <vt:lpstr>Акция «Бессмертный полк» в школе</vt:lpstr>
      <vt:lpstr>Минута молчания в память о погибших при защите Отечества</vt:lpstr>
      <vt:lpstr>Открытие мемориальной доски</vt:lpstr>
      <vt:lpstr>Экскурсии в школьном музеи</vt:lpstr>
      <vt:lpstr>Классные часы посвященные памятным датам России</vt:lpstr>
      <vt:lpstr>Экспозиции в школьном музеи</vt:lpstr>
      <vt:lpstr>Экспозиции в школьном музеи</vt:lpstr>
      <vt:lpstr>Стендовые материалы в школьном музеи</vt:lpstr>
      <vt:lpstr> Изготовление знамени с именами участников Великой Отечественной войны (учеников нашей школы)</vt:lpstr>
      <vt:lpstr>Конкурс чтецов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Проводимая работа по исполнению Закона РФ  «Об увековечивании памяти, погибших при защите Отечества в армии и на флоте»</dc:title>
  <dc:creator>userR</dc:creator>
  <cp:lastModifiedBy>user</cp:lastModifiedBy>
  <cp:revision>7</cp:revision>
  <dcterms:created xsi:type="dcterms:W3CDTF">2023-02-22T06:54:04Z</dcterms:created>
  <dcterms:modified xsi:type="dcterms:W3CDTF">2023-03-17T07:51:39Z</dcterms:modified>
</cp:coreProperties>
</file>