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305800" cy="1981200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Основная цель СУ-152 это уничтожение немецких тяжелых танков «Тигр» и «Пантера»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images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85895"/>
            <a:ext cx="655272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9397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15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Основная цель СУ-152 это уничтожение немецких тяжелых танков «Тигр» и «Пантера»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Основная цель СУ-152 это уничтожение немецких тяжелых танков «Тигр» и «Пантера»</dc:title>
  <dc:creator>Scool</dc:creator>
  <cp:lastModifiedBy>Scool</cp:lastModifiedBy>
  <cp:revision>1</cp:revision>
  <dcterms:created xsi:type="dcterms:W3CDTF">2020-02-27T06:02:57Z</dcterms:created>
  <dcterms:modified xsi:type="dcterms:W3CDTF">2020-02-27T06:07:44Z</dcterms:modified>
</cp:coreProperties>
</file>