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60" r:id="rId4"/>
    <p:sldId id="259" r:id="rId5"/>
    <p:sldId id="262" r:id="rId6"/>
    <p:sldId id="257" r:id="rId7"/>
    <p:sldId id="261" r:id="rId8"/>
    <p:sldId id="263" r:id="rId9"/>
    <p:sldId id="264" r:id="rId10"/>
    <p:sldId id="269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95C4A29-7967-4585-9170-037FC68D596C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F7E1219-22EB-40B7-BE2D-D8F6E6E1701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4632" cy="338437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b="1" dirty="0" err="1" smtClean="0">
                <a:latin typeface="Times New Roman"/>
                <a:ea typeface="Times New Roman"/>
                <a:cs typeface="Times New Roman"/>
              </a:rPr>
              <a:t>Здоровьесберегающие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технологии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в логопедической практике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373216"/>
            <a:ext cx="594042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70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«Баскетбол»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9" t="3106" r="29699" b="-3106"/>
          <a:stretch/>
        </p:blipFill>
        <p:spPr>
          <a:xfrm rot="5400000">
            <a:off x="1724791" y="1595689"/>
            <a:ext cx="52212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68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паузы (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586462"/>
            <a:ext cx="6480720" cy="3186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Цель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проведения физкультурной минутки — повысить или удержать умственную работоспособность детей на занятиях, обеспечить кратковременный активный отдых для дошкольников во время занятий, когда значительную нагрузку испытывают органы зрения и слуха; мышцы туловища, особенно спины, находящиеся в статическом состоянии. Динамические паузы создают необходимую атмосферу, снижающую напряжение, способствуют укреплению мышц тела и физическому развитию.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7111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Хомка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хомячок»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9589" y="1772816"/>
            <a:ext cx="7232804" cy="4356486"/>
          </a:xfrm>
        </p:spPr>
      </p:pic>
    </p:spTree>
    <p:extLst>
      <p:ext uri="{BB962C8B-B14F-4D97-AF65-F5344CB8AC3E}">
        <p14:creationId xmlns:p14="http://schemas.microsoft.com/office/powerpoint/2010/main" val="3052385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«Буратино»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73" y="2654037"/>
            <a:ext cx="4686796" cy="263632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0977" y="2653750"/>
            <a:ext cx="4685481" cy="2635582"/>
          </a:xfrm>
        </p:spPr>
      </p:pic>
    </p:spTree>
    <p:extLst>
      <p:ext uri="{BB962C8B-B14F-4D97-AF65-F5344CB8AC3E}">
        <p14:creationId xmlns:p14="http://schemas.microsoft.com/office/powerpoint/2010/main" val="2643894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Самомассаж 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шариков су -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630" y="2581993"/>
            <a:ext cx="4656268" cy="2808312"/>
          </a:xfrm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716016" y="1700808"/>
            <a:ext cx="3751328" cy="442567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Я мячом круги катаю,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Взад – вперед его гоняю.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Им поглажу я ладошку,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Будто бы сметаю крошку.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А потом сожму немножко,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Как сжимает лапку кошка.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Каждым пальчиком  прижму,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А потом катать начну.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 теперь последний трюк,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мяч летает между рук.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921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«Волшебное колечко»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19" y="2632789"/>
            <a:ext cx="4528256" cy="2808312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1916832"/>
            <a:ext cx="3823336" cy="42096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1,2, 3,4, 5.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Вышли пальчики гулять.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Этот пальчик самый толстый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Самый сильный и большой.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Этот пальчик для того, чтоб показывать его.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Этот пальчик самый длинный и стоит он в середине.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Этот пальчик безымянный, избалованный он самый.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 мизинчик хоть и  мал, очень ловок и удал.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40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059" y="2651430"/>
            <a:ext cx="4613473" cy="271223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03532" y="2590993"/>
            <a:ext cx="4471021" cy="2834667"/>
          </a:xfrm>
        </p:spPr>
      </p:pic>
    </p:spTree>
    <p:extLst>
      <p:ext uri="{BB962C8B-B14F-4D97-AF65-F5344CB8AC3E}">
        <p14:creationId xmlns:p14="http://schemas.microsoft.com/office/powerpoint/2010/main" val="1928026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ISOCP2" panose="00000400000000000000" pitchFamily="2" charset="0"/>
                <a:cs typeface="ISOCP2" panose="00000400000000000000" pitchFamily="2" charset="0"/>
              </a:rPr>
              <a:t>пражнения «Подбери по величине», «Поймай рыбку»</a:t>
            </a:r>
            <a:endParaRPr lang="ru-RU" dirty="0">
              <a:latin typeface="ISOCP2" panose="00000400000000000000" pitchFamily="2" charset="0"/>
              <a:cs typeface="ISOCP2" panose="00000400000000000000" pitchFamily="2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27" y="2653750"/>
            <a:ext cx="4685481" cy="263558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0977" y="2653750"/>
            <a:ext cx="4685481" cy="2635582"/>
          </a:xfrm>
        </p:spPr>
      </p:pic>
    </p:spTree>
    <p:extLst>
      <p:ext uri="{BB962C8B-B14F-4D97-AF65-F5344CB8AC3E}">
        <p14:creationId xmlns:p14="http://schemas.microsoft.com/office/powerpoint/2010/main" val="2784874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Шнуровки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03" y="2595174"/>
            <a:ext cx="4685481" cy="275273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97406" y="2527321"/>
            <a:ext cx="4685481" cy="2888441"/>
          </a:xfrm>
        </p:spPr>
      </p:pic>
    </p:spTree>
    <p:extLst>
      <p:ext uri="{BB962C8B-B14F-4D97-AF65-F5344CB8AC3E}">
        <p14:creationId xmlns:p14="http://schemas.microsoft.com/office/powerpoint/2010/main" val="1178398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91264" cy="2592288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8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0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916832"/>
            <a:ext cx="7408333" cy="3450696"/>
          </a:xfrm>
        </p:spPr>
        <p:txBody>
          <a:bodyPr/>
          <a:lstStyle/>
          <a:p>
            <a:r>
              <a:rPr lang="ru-RU" b="1" dirty="0">
                <a:solidFill>
                  <a:srgbClr val="211E1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 артикуляционной гимнастики </a:t>
            </a:r>
            <a:r>
              <a:rPr lang="ru-RU" dirty="0">
                <a:solidFill>
                  <a:srgbClr val="211E1E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выработка правильных, полноценных движений и определённых положений артикуляционных органов, необходимых для правильного произношения звуков, и объединение простых движений в сложные.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07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6" r="22925"/>
          <a:stretch/>
        </p:blipFill>
        <p:spPr>
          <a:xfrm rot="5400000">
            <a:off x="1799692" y="440672"/>
            <a:ext cx="5472607" cy="6120680"/>
          </a:xfrm>
        </p:spPr>
      </p:pic>
    </p:spTree>
    <p:extLst>
      <p:ext uri="{BB962C8B-B14F-4D97-AF65-F5344CB8AC3E}">
        <p14:creationId xmlns:p14="http://schemas.microsoft.com/office/powerpoint/2010/main" val="126182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5935" y="1800409"/>
            <a:ext cx="4181423" cy="2398046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83978" y="2248871"/>
            <a:ext cx="4480499" cy="2520280"/>
          </a:xfrm>
        </p:spPr>
      </p:pic>
    </p:spTree>
    <p:extLst>
      <p:ext uri="{BB962C8B-B14F-4D97-AF65-F5344CB8AC3E}">
        <p14:creationId xmlns:p14="http://schemas.microsoft.com/office/powerpoint/2010/main" val="28887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4545" y="2286873"/>
            <a:ext cx="5312590" cy="2988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1938" y="2286873"/>
            <a:ext cx="5312591" cy="298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09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Times New Roman"/>
                <a:ea typeface="Times New Roman"/>
              </a:rPr>
              <a:t>Дыхательная гимнастика</a:t>
            </a:r>
            <a:r>
              <a:rPr lang="ru-RU" b="1" dirty="0">
                <a:latin typeface="Times New Roman"/>
                <a:ea typeface="Times New Roman"/>
              </a:rPr>
              <a:t>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5805"/>
            <a:ext cx="6696744" cy="4067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Дыхательная гимнастика корректирует нарушения речевого дыхания, помогает выработать диафрагмальное дыхание, а также продолжительность, силу и правильное распределение выдоха. Дыхание влияет на звукопроизношение, артикуляцию и развитие голоса, восстанавливает нарушенное носовое дыхание.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Дыхательная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гимнастика –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ритмичные шумные вдохи и выдохи способствуют насыщению организма кислородом, улучшают обменные процессы,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психо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– эмоциональное состояние, выводят из стресса, повышают иммунитет.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r>
              <a:rPr lang="ru-RU" dirty="0" smtClean="0">
                <a:latin typeface="Times New Roman"/>
                <a:ea typeface="Times New Roman"/>
              </a:rPr>
              <a:t>Также </a:t>
            </a:r>
            <a:r>
              <a:rPr lang="ru-RU" dirty="0">
                <a:latin typeface="Times New Roman"/>
                <a:ea typeface="Times New Roman"/>
              </a:rPr>
              <a:t>дыхательная гимнастика стимулирует работу мозга и способствует регуляции нервно-психических процессов. Выполнение дыхательной гимнастики помогает сохранить, укрепить здоровье ребенка.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66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9"/>
          <a:stretch/>
        </p:blipFill>
        <p:spPr>
          <a:xfrm rot="5400000">
            <a:off x="2026962" y="1797574"/>
            <a:ext cx="5018066" cy="4104456"/>
          </a:xfrm>
        </p:spPr>
      </p:pic>
    </p:spTree>
    <p:extLst>
      <p:ext uri="{BB962C8B-B14F-4D97-AF65-F5344CB8AC3E}">
        <p14:creationId xmlns:p14="http://schemas.microsoft.com/office/powerpoint/2010/main" val="986274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2" r="17475"/>
          <a:stretch/>
        </p:blipFill>
        <p:spPr>
          <a:xfrm rot="5400000">
            <a:off x="1827315" y="1349149"/>
            <a:ext cx="5256584" cy="423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91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«Ветерок»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2958" y="2613466"/>
            <a:ext cx="4849650" cy="288031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4819" y="2545575"/>
            <a:ext cx="4824537" cy="2990987"/>
          </a:xfrm>
        </p:spPr>
      </p:pic>
    </p:spTree>
    <p:extLst>
      <p:ext uri="{BB962C8B-B14F-4D97-AF65-F5344CB8AC3E}">
        <p14:creationId xmlns:p14="http://schemas.microsoft.com/office/powerpoint/2010/main" val="36752830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199</TotalTime>
  <Words>283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   Здоровьесберегающие технологии в логопедической практике </vt:lpstr>
      <vt:lpstr>Артикуляционная гимнастика</vt:lpstr>
      <vt:lpstr>Презентация PowerPoint</vt:lpstr>
      <vt:lpstr>Презентация PowerPoint</vt:lpstr>
      <vt:lpstr>Презентация PowerPoint</vt:lpstr>
      <vt:lpstr>Дыхательная гимнастика.</vt:lpstr>
      <vt:lpstr>Презентация PowerPoint</vt:lpstr>
      <vt:lpstr>Презентация PowerPoint</vt:lpstr>
      <vt:lpstr>Упражнение «Ветерок»</vt:lpstr>
      <vt:lpstr>Игра «Баскетбол»</vt:lpstr>
      <vt:lpstr>Динамические паузы (физминутки)</vt:lpstr>
      <vt:lpstr>Физминутка «Хомка - хомячок»</vt:lpstr>
      <vt:lpstr>Физминутка «Буратино»</vt:lpstr>
      <vt:lpstr>Самомассаж   с использованием шариков су - джок</vt:lpstr>
      <vt:lpstr>«Волшебное колечко»</vt:lpstr>
      <vt:lpstr>Развитие мелкой моторики</vt:lpstr>
      <vt:lpstr>Упражнения «Подбери по величине», «Поймай рыбку»</vt:lpstr>
      <vt:lpstr>Шнуровки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в логопедической практике</dc:title>
  <dc:creator>Пользователь Windows</dc:creator>
  <cp:lastModifiedBy>Пользователь Windows</cp:lastModifiedBy>
  <cp:revision>20</cp:revision>
  <dcterms:created xsi:type="dcterms:W3CDTF">2020-03-24T20:42:33Z</dcterms:created>
  <dcterms:modified xsi:type="dcterms:W3CDTF">2021-03-23T19:46:37Z</dcterms:modified>
</cp:coreProperties>
</file>