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3" r:id="rId12"/>
    <p:sldId id="274" r:id="rId13"/>
    <p:sldId id="275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256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80999" y="5733256"/>
            <a:ext cx="5637010" cy="88211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 Алиева Светлана Викторовна</a:t>
            </a:r>
          </a:p>
          <a:p>
            <a:r>
              <a:rPr lang="ru-RU" dirty="0" smtClean="0"/>
              <a:t>Старший воспитатель МАДОУ № 13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175351" cy="1793167"/>
          </a:xfrm>
        </p:spPr>
        <p:txBody>
          <a:bodyPr>
            <a:normAutofit fontScale="90000"/>
          </a:bodyPr>
          <a:lstStyle/>
          <a:p>
            <a:pPr>
              <a:buNone/>
            </a:pPr>
            <a:r>
              <a:rPr lang="ru-RU" smtClean="0"/>
              <a:t>	Туристическая </a:t>
            </a:r>
            <a:r>
              <a:rPr lang="ru-RU" dirty="0"/>
              <a:t>прогулка  в условиях ДОУ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052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ome\Desktop\выступление\022557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372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55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home\Desktop\выступление\orig_7cdc34b6af6d9b6af2c9bf538b42b1f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565" y="188639"/>
            <a:ext cx="8525907" cy="6394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121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home\Desktop\выступление\orig_414f622c83920105be763b6396fecf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1428"/>
            <a:ext cx="8496944" cy="6372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60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home\Desktop\выступление\orig_bd43833a4faa1dac0d484b7c09c0591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971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выступление\А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95583" cy="6178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650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выступление\Ал 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9425"/>
            <a:ext cx="8453860" cy="653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81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выступление\Ал 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924"/>
            <a:ext cx="8404325" cy="6494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5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выступление\Ал 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2" cy="63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384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выступление\Ал 0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95" y="330417"/>
            <a:ext cx="8430246" cy="6514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834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выступление\Ал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46840" cy="6218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071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25272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700" dirty="0"/>
              <a:t>С учётом местных климатических и погодных условий определили частоту проведения туристических прогулок:</a:t>
            </a:r>
            <a:r>
              <a:rPr lang="ru-RU" dirty="0"/>
              <a:t> 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547664" y="2780928"/>
            <a:ext cx="6120680" cy="2736304"/>
          </a:xfrm>
        </p:spPr>
        <p:txBody>
          <a:bodyPr>
            <a:normAutofit/>
          </a:bodyPr>
          <a:lstStyle/>
          <a:p>
            <a:pPr marL="342900" indent="-342900"/>
            <a:r>
              <a:rPr lang="ru-RU" sz="2400" dirty="0" smtClean="0"/>
              <a:t>в </a:t>
            </a:r>
            <a:r>
              <a:rPr lang="ru-RU" sz="2400" dirty="0"/>
              <a:t>холодный период 1 раз в месяц</a:t>
            </a:r>
            <a:r>
              <a:rPr lang="ru-RU" sz="2400" dirty="0" smtClean="0"/>
              <a:t>;</a:t>
            </a:r>
          </a:p>
          <a:p>
            <a:pPr marL="342900" indent="-342900"/>
            <a:endParaRPr lang="ru-RU" sz="2400" dirty="0" smtClean="0"/>
          </a:p>
          <a:p>
            <a:pPr marL="342900" indent="-342900"/>
            <a:r>
              <a:rPr lang="ru-RU" sz="2400" dirty="0" smtClean="0"/>
              <a:t>в </a:t>
            </a:r>
            <a:r>
              <a:rPr lang="ru-RU" sz="2400" dirty="0"/>
              <a:t>тёплый период 2 раза в месяц</a:t>
            </a:r>
            <a:r>
              <a:rPr lang="ru-RU" sz="2400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21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17693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</a:t>
            </a:r>
            <a:r>
              <a:rPr lang="ru-RU" dirty="0" smtClean="0"/>
              <a:t>ринимают </a:t>
            </a:r>
            <a:r>
              <a:rPr lang="ru-RU" dirty="0"/>
              <a:t>участие: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Заведующая детского сада (готовит приказ на выход за территорию детского сада);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старший воспитатель (помогает в подготовке и организации прогулки);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Инструктор по физвоспитанию (осуществляет физическую подготовку детей к туристским прогулкам, проводит тематические и сюжетные физкультурные занятия, досуги, тренировочные прогулки по облегченному маршруту, проводит игры, эстафеты);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Музыкальный руководитель (разучивает </a:t>
            </a:r>
            <a:r>
              <a:rPr lang="ru-RU" dirty="0" err="1"/>
              <a:t>речёвки</a:t>
            </a:r>
            <a:r>
              <a:rPr lang="ru-RU" dirty="0"/>
              <a:t>, песни);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Медицинская сестра (формирует группы детей на основе состояния здоровья и темпов физического развития, комплектует специальную походную аптечку, проводит совместно с воспитателем беседы о правилах безопасного поведения в природных условиях, о способах оказания первой медицинской помощи);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Воспитатель (беседует с родителями об инвентаре, одежде для прогулки);</a:t>
            </a:r>
          </a:p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dirty="0"/>
              <a:t>Младший воспитатель;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Родители (сопровождают детей во время прогулки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398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40510" y="184775"/>
            <a:ext cx="9003490" cy="637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ОСНАЩЕНИЕ ПРОГУЛОК-ПОХОДОВ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одежда детей: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легкие плотные тренировочные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футболка плотная светлых тонов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плотная ветровка, легкая плотная спортивная куртка на молнии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панамка с полями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удобная спортивная обувь на низком каблуке и на мягкой подошве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(кеды, мягкие кроссовки, мокасины)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хлопчатобумажные носки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2. одежда взрослых: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плотный тренировочный костюм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футболка плотная светлых тонов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головной убор (шляпа, панама, кепи)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спортивная обувь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з. дополнительное снаряжение: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рюкзачки для детей (желательно у каждого ребенка свой) - (вес с наполнением не более 1 кг)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легкий непромокаемый коврик для каждого ребенка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у детей:  карандаши, фломастеры, блокнот, коробочки для находок.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взрослых: средства для оказания первой мед. помощи - групповая аптечка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(см. №6, напитки (вода, фляжки для воды, легкий завтрак (яблоки, печенье, бутерброды,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салфетки бум., влажные салфетки, оборудование к спортивным играм (если необходимо: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мячи, скакалки и </a:t>
            </a:r>
            <a:r>
              <a:rPr kumimoji="0" lang="ru-RU" sz="17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оборудование для наблюдения: лупы, цветные линзы,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небольшие грабли, лопатка, нож, компас; технические средства – магнитофон подбором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кассет для прослушивания; разнообразные мешочки и коробочки для сбора находок.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45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765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выступление\летние участки\DSC056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04447" cy="6453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989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выступление\летние участки\DSC056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625" y="404664"/>
            <a:ext cx="8316416" cy="6237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78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выступление\летние участки\DSC056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9583"/>
            <a:ext cx="8496944" cy="63727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222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ome\Desktop\выступление\летние участки\SDC118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08911" cy="6156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439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ome\Desktop\выступление\летние участки\SDC11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900"/>
            <a:ext cx="8280920" cy="6210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879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ome\Desktop\выступление\летние участки\SDC118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85" y="332656"/>
            <a:ext cx="8286872" cy="6215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09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ome\Desktop\выступление\летние участки\SDC118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0207" cy="6367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40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</TotalTime>
  <Words>50</Words>
  <Application>Microsoft Office PowerPoint</Application>
  <PresentationFormat>Экран (4:3)</PresentationFormat>
  <Paragraphs>40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 Туристическая прогулка  в условиях ДОУ </vt:lpstr>
      <vt:lpstr>С учётом местных климатических и погодных условий определили частоту проведения туристических прогулок: 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Туристическая прогулка  в условиях ДОУ </dc:title>
  <dc:creator>home</dc:creator>
  <cp:lastModifiedBy>Алексей</cp:lastModifiedBy>
  <cp:revision>8</cp:revision>
  <dcterms:created xsi:type="dcterms:W3CDTF">2015-03-19T04:35:59Z</dcterms:created>
  <dcterms:modified xsi:type="dcterms:W3CDTF">2015-03-18T16:53:14Z</dcterms:modified>
</cp:coreProperties>
</file>