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65" r:id="rId4"/>
    <p:sldId id="266" r:id="rId5"/>
    <p:sldId id="267" r:id="rId6"/>
    <p:sldId id="258" r:id="rId7"/>
    <p:sldId id="259" r:id="rId8"/>
    <p:sldId id="260" r:id="rId9"/>
    <p:sldId id="261" r:id="rId10"/>
    <p:sldId id="263" r:id="rId11"/>
    <p:sldId id="262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BCF0672-A09C-48B9-A1EC-42F12E6881A4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3A9FF3B-1634-4A3D-B124-DDFB96BB56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pu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pushkino.tv/page/upload/fotoreport/glin/igr5.jp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aintpetersburg.olx.ru/iid-154948221" TargetMode="External"/><Relationship Id="rId2" Type="http://schemas.openxmlformats.org/officeDocument/2006/relationships/hyperlink" Target="http://potter-melnikov.narod.ru/Gallery/Toys/Skoly/Torzhkovskaja/torzhkovskaja.htm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bezformata.ru/content/Images/000/004/186/image4186069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otter-melnikov.narod.ru/Gallery/Toys/Skoly/Torzhkovskaja/torzhkovskaja.htm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tiu.ru/1249127_w640_h640_gi004.jpg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images.tiu.ru/1248715_w640_h640_gi00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tiu.ru/1248725_w640_h640_gi003.jpg" TargetMode="External"/><Relationship Id="rId5" Type="http://schemas.openxmlformats.org/officeDocument/2006/relationships/image" Target="../media/image11.jpeg"/><Relationship Id="rId10" Type="http://schemas.openxmlformats.org/officeDocument/2006/relationships/image" Target="../media/image5.jpeg"/><Relationship Id="rId4" Type="http://schemas.openxmlformats.org/officeDocument/2006/relationships/hyperlink" Target="http://images.tiu.ru/1251091_w640_h640_gi005.jpg" TargetMode="Externa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489" y="990418"/>
            <a:ext cx="7772400" cy="1214446"/>
          </a:xfrm>
        </p:spPr>
        <p:txBody>
          <a:bodyPr/>
          <a:lstStyle/>
          <a:p>
            <a:r>
              <a:rPr lang="ru-RU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Птички-пеструшки -</a:t>
            </a:r>
            <a:br>
              <a:rPr lang="ru-RU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калининские игрушки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1114" y="2204864"/>
            <a:ext cx="4817150" cy="3576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428604"/>
            <a:ext cx="6858048" cy="235745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настоящее время свистульки имеют только декоративно- прикладное назначение. Это, прежде всего игрушка или украшение интерьера</a:t>
            </a:r>
            <a:endParaRPr lang="ru-RU" sz="2800" b="1" dirty="0"/>
          </a:p>
        </p:txBody>
      </p:sp>
      <p:pic>
        <p:nvPicPr>
          <p:cNvPr id="4" name="i-main-pic" descr="Картинка 275 из 25255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96952"/>
            <a:ext cx="4641190" cy="2996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542928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внимание.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1277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http://potter-melnikov.narod.ru/Gallery/Toys/Skoly/Torzhkovskaja/torzhkovskaja.html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204864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potter-melnikov.narod.ru/Gallery/Toys/Skoly/Torzhkovskaja/torzhkovskaja.html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059668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3"/>
              </a:rPr>
              <a:t>http://saintpetersburg.olx.ru/iid-154948221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8896550"/>
      </p:ext>
    </p:extLst>
  </p:cSld>
  <p:clrMapOvr>
    <a:masterClrMapping/>
  </p:clrMapOvr>
  <p:transition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601" y="836712"/>
            <a:ext cx="7632847" cy="1877913"/>
          </a:xfrm>
        </p:spPr>
        <p:txBody>
          <a:bodyPr/>
          <a:lstStyle/>
          <a:p>
            <a:r>
              <a:rPr lang="ru-RU" sz="2400" b="1" dirty="0"/>
              <a:t> Город Торжок Тверской области (бывшей Калининской) – родина тверской игрушки, или, как её ещё называют, калининской, </a:t>
            </a:r>
            <a:r>
              <a:rPr lang="ru-RU" sz="2400" b="1" dirty="0" err="1"/>
              <a:t>торжокской</a:t>
            </a:r>
            <a:r>
              <a:rPr lang="ru-RU" sz="2400" b="1" dirty="0"/>
              <a:t>. </a:t>
            </a:r>
          </a:p>
        </p:txBody>
      </p:sp>
      <p:pic>
        <p:nvPicPr>
          <p:cNvPr id="3074" name="Picture 2" descr="G:\Улитина\калининская игрушка\Тверь - Торж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92896"/>
            <a:ext cx="4993357" cy="3274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5105400" y="1124744"/>
            <a:ext cx="3571056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Отличительной чертой тверской игрушки является их рельефное украшение в виде маленьких чешуек и оборок.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59206"/>
            <a:ext cx="4176464" cy="442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395360"/>
      </p:ext>
    </p:extLst>
  </p:cSld>
  <p:clrMapOvr>
    <a:masterClrMapping/>
  </p:clrMapOvr>
  <p:transition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611560" y="620689"/>
            <a:ext cx="7920880" cy="3096343"/>
          </a:xfrm>
        </p:spPr>
        <p:txBody>
          <a:bodyPr/>
          <a:lstStyle/>
          <a:p>
            <a:r>
              <a:rPr lang="ru-RU" sz="2800" dirty="0"/>
              <a:t> </a:t>
            </a:r>
            <a:r>
              <a:rPr lang="ru-RU" sz="2800" dirty="0" smtClean="0"/>
              <a:t>       В </a:t>
            </a:r>
            <a:r>
              <a:rPr lang="ru-RU" sz="2800" dirty="0"/>
              <a:t>Торжке гончарный промысел возник очень давно.  Гончары вначале лепили посуду: кубышки, кувшины, горшки. Из остатков глины лепили игрушки, но ценностью их не считали. Поэтому увидеть старые </a:t>
            </a:r>
            <a:r>
              <a:rPr lang="ru-RU" sz="2800" dirty="0" err="1"/>
              <a:t>торжокские</a:t>
            </a:r>
            <a:r>
              <a:rPr lang="ru-RU" sz="2800" dirty="0"/>
              <a:t> игрушки можно только в музее</a:t>
            </a:r>
            <a:r>
              <a:rPr lang="ru-RU" dirty="0"/>
              <a:t>.</a:t>
            </a:r>
          </a:p>
        </p:txBody>
      </p:sp>
      <p:pic>
        <p:nvPicPr>
          <p:cNvPr id="9" name="Picture 2" descr="G:\Улитина\калининская игрушка\A2WAPTZCA5RWGJXCAXVICEZCAY83NBVCAVTVG4KCADPEJ38CAUKM2NUCA20IYTKCAGSQ0WZCAASU3P1CAT7TDJBCA9OCYWRCAIJC9Z8CACB61FBCA54H1WBCAO1UAV2CAMGU0NTCAX6CA9UCA9QD7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936" y="3499980"/>
            <a:ext cx="3688240" cy="247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324108"/>
      </p:ext>
    </p:extLst>
  </p:cSld>
  <p:clrMapOvr>
    <a:masterClrMapping/>
  </p:clrMapOvr>
  <p:transition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74509"/>
            <a:ext cx="770485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 smtClean="0"/>
              <a:t>          </a:t>
            </a:r>
            <a:r>
              <a:rPr lang="ru-RU" sz="2400" b="1" dirty="0" smtClean="0"/>
              <a:t>Но </a:t>
            </a:r>
            <a:r>
              <a:rPr lang="ru-RU" sz="2400" b="1" dirty="0"/>
              <a:t>сама свистулька, о которой пишут в </a:t>
            </a:r>
            <a:r>
              <a:rPr lang="ru-RU" sz="2400" b="1" dirty="0" smtClean="0"/>
              <a:t>       исторических </a:t>
            </a:r>
            <a:r>
              <a:rPr lang="ru-RU" sz="2400" b="1" dirty="0"/>
              <a:t>летописях, повествует о ритуале праздника Весны и бога Ярила, в который входило </a:t>
            </a:r>
            <a:r>
              <a:rPr lang="ru-RU" sz="2400" b="1" dirty="0" err="1"/>
              <a:t>свистание</a:t>
            </a:r>
            <a:r>
              <a:rPr lang="ru-RU" sz="2400" b="1" dirty="0"/>
              <a:t>, клич, для отпугивания темных, враждебных человеку сил, стремившихся задержать приход весны. В народе этот праздник закрепился под названием «свистунья».</a:t>
            </a:r>
          </a:p>
        </p:txBody>
      </p:sp>
      <p:pic>
        <p:nvPicPr>
          <p:cNvPr id="5122" name="Picture 2" descr="C:\Users\Владелец\Pictures\Улитина\546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25195"/>
            <a:ext cx="2736304" cy="27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924138"/>
      </p:ext>
    </p:extLst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615262" cy="264320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Мастера этого промысла, создавая декоративную игрушку, используют особую гамму цветов эмалевых красок: синий, </a:t>
            </a:r>
            <a:r>
              <a:rPr lang="ru-RU" sz="2000" b="1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голубой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белый, черный, зеленый, оранжевый, красный.</a:t>
            </a:r>
            <a:b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Узор состоит из мазков, кругов и точек, которые создают праздничный декор.</a:t>
            </a:r>
            <a:endParaRPr lang="ru-RU" sz="2000" b="1" dirty="0"/>
          </a:p>
        </p:txBody>
      </p:sp>
      <p:pic>
        <p:nvPicPr>
          <p:cNvPr id="1027" name="Picture 3" descr="F:\Иллюстрации игрушек\лепка игрушек\twer3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25722" y="3212976"/>
            <a:ext cx="3030454" cy="2636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215238" cy="235745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Кроме росписи, игрушка украшена </a:t>
            </a:r>
            <a:r>
              <a:rPr lang="ru-RU" sz="2000" b="1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налепами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  <a:b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Яркий эмалевый узор красиво дополняет фигурки, ложась на коричневый фон, так как изделие не грунтуется и фоном является цвет </a:t>
            </a:r>
            <a:r>
              <a:rPr lang="ru-RU" sz="2000" b="1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обожженой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глины.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Рисунок 3" descr="http://www.bezformata.ru/content/Images/000/004/186/image4186069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708920"/>
            <a:ext cx="3658728" cy="34347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4294967295"/>
          </p:nvPr>
        </p:nvSpPr>
        <p:spPr>
          <a:xfrm>
            <a:off x="1428728" y="4929198"/>
            <a:ext cx="6215106" cy="1243002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основе своей игрушка статична, но встречаются птицы с резко повернутыми шейками и головками, что придает им особую пластичность.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Рисунок 3" descr="http://potter-melnikov.narod.ru/Gallery/Toys/Skoly/Torzhkovskaja/391a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642918"/>
            <a:ext cx="5286412" cy="414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00233" y="642938"/>
            <a:ext cx="6143667" cy="164306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Среди игрушек есть петухи, куры, гуси, лебеди, различные. животные</a:t>
            </a:r>
            <a:r>
              <a:rPr lang="ru-RU" sz="6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6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4" name="Рисунок 3" descr="Ежик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2000240"/>
            <a:ext cx="1714512" cy="1547810"/>
          </a:xfrm>
          <a:prstGeom prst="rect">
            <a:avLst/>
          </a:prstGeom>
          <a:ln w="127000" cap="rnd">
            <a:solidFill>
              <a:srgbClr val="FFC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Собачка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857628"/>
            <a:ext cx="1714512" cy="2047876"/>
          </a:xfrm>
          <a:prstGeom prst="rect">
            <a:avLst/>
          </a:prstGeom>
          <a:ln w="127000" cap="rnd">
            <a:solidFill>
              <a:srgbClr val="FFC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Кошечка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023" y="2381236"/>
            <a:ext cx="2214578" cy="2333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Петушок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643050"/>
            <a:ext cx="19050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G:\Улитина\калининская игрушка\A2WAPTZCA5RWGJXCAXVICEZCAY83NBVCAVTVG4KCADPEJ38CAUKM2NUCA20IYTKCAGSQ0WZCAASU3P1CAT7TDJBCA9OCYWRCAIJC9Z8CACB61FBCA54H1WBCAO1UAV2CAMGU0NTCAX6CA9UCA9QD7ND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4035097"/>
            <a:ext cx="2808312" cy="188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№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№4</Template>
  <TotalTime>114</TotalTime>
  <Words>236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№2</vt:lpstr>
      <vt:lpstr>Птички-пеструшки - калининские игрушки </vt:lpstr>
      <vt:lpstr> Город Торжок Тверской области (бывшей Калининской) – родина тверской игрушки, или, как её ещё называют, калининской, торжокской. </vt:lpstr>
      <vt:lpstr>Презентация PowerPoint</vt:lpstr>
      <vt:lpstr>Презентация PowerPoint</vt:lpstr>
      <vt:lpstr>Презентация PowerPoint</vt:lpstr>
      <vt:lpstr>Мастера этого промысла, создавая декоративную игрушку, используют особую гамму цветов эмалевых красок: синий, голубой, белый, черный, зеленый, оранжевый, красный. Узор состоит из мазков, кругов и точек, которые создают праздничный декор.</vt:lpstr>
      <vt:lpstr>Кроме росписи, игрушка украшена налепами. Яркий эмалевый узор красиво дополняет фигурки, ложась на коричневый фон, так как изделие не грунтуется и фоном является цвет обожженой глины.</vt:lpstr>
      <vt:lpstr>Презентация PowerPoint</vt:lpstr>
      <vt:lpstr>Среди игрушек есть петухи, куры, гуси, лебеди, различные. животные </vt:lpstr>
      <vt:lpstr>В настоящее время свистульки имеют только декоративно- прикладное назначение. Это, прежде всего игрушка или украшение интерьера</vt:lpstr>
      <vt:lpstr>Спасибо за внимание.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Птички-пеструшки Калининские игрушки</dc:title>
  <dc:creator>Людмила</dc:creator>
  <cp:lastModifiedBy>Мила Улитина</cp:lastModifiedBy>
  <cp:revision>14</cp:revision>
  <dcterms:created xsi:type="dcterms:W3CDTF">2012-11-11T10:56:46Z</dcterms:created>
  <dcterms:modified xsi:type="dcterms:W3CDTF">2022-03-21T11:15:28Z</dcterms:modified>
</cp:coreProperties>
</file>