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6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26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115616" y="188913"/>
            <a:ext cx="6656784" cy="863600"/>
          </a:xfrm>
        </p:spPr>
        <p:txBody>
          <a:bodyPr>
            <a:no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РОССИЙСКАЯ ФЕДЕРАЦИЯ ИРКУТСКАЯ ОБЛАСТЬ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«Детский сад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общеразвивающего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вида №93»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города Братска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39552" y="2060575"/>
            <a:ext cx="8208912" cy="4608513"/>
          </a:xfrm>
        </p:spPr>
        <p:txBody>
          <a:bodyPr>
            <a:normAutofit fontScale="77500" lnSpcReduction="20000"/>
          </a:bodyPr>
          <a:lstStyle/>
          <a:p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ЛЭПБУК- КНИГА</a:t>
            </a:r>
            <a:endParaRPr lang="ru-RU" sz="46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«Микрорайон, где я живу»</a:t>
            </a:r>
          </a:p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Братск, 202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endPara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Рисунок 5" descr="логотип 2маленький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96752"/>
            <a:ext cx="2232248" cy="17281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274638"/>
            <a:ext cx="761804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Подвижная игра «Повтори за мной»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E:\IMG20201125175633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84400" y="327819"/>
            <a:ext cx="4775200" cy="636905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74638"/>
            <a:ext cx="8352928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Дидактическая игра «Угадай, какой знак?»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Picture 2" descr="C:\Users\USER\AppData\Local\Temp\Rar$DIa0.692\IMG2020112517571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052736"/>
            <a:ext cx="4176464" cy="556927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624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611560" y="404813"/>
            <a:ext cx="7618040" cy="1012825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Лото по теме «Правила дорожного движения»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2" descr="C:\Users\USER\AppData\Local\Temp\Rar$DIa0.108\IMG20201125175520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5731" y="1484784"/>
            <a:ext cx="3792538" cy="505618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74638"/>
            <a:ext cx="797808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Развивающая  игра «Лабиринт», дойди до детского сада №93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C:\Users\USER\AppData\Local\Temp\Rar$DIa0.446\IMG20201125175855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268760"/>
            <a:ext cx="6851650" cy="513873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412776"/>
            <a:ext cx="3203848" cy="302433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Библиотека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 descr="C:\Users\USER\AppData\Local\Temp\Rar$DIa0.055\IMG202011251759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33264"/>
            <a:ext cx="4968552" cy="662473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«Почётные граждане города Братска»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C:\Users\USER\AppData\Local\Temp\Rar$DIa0.971\IMG2020112517594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72606"/>
            <a:ext cx="3490168" cy="465355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1026" name="Picture 2" descr="E:\IMG2020112517595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57822"/>
            <a:ext cx="3501256" cy="4668342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1340768"/>
            <a:ext cx="2520280" cy="36004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«Составь рассказ»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 descr="C:\Users\USER\AppData\Local\Temp\Rar$DIa0.239\IMG2020112518002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32656"/>
            <a:ext cx="4536504" cy="6049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74638"/>
            <a:ext cx="797808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Дидактическая игра «Угадай, из какой сказки герой?»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8674" name="Picture 2" descr="C:\Users\USER\AppData\Local\Temp\Rar$DIa0.210\IMG202011251800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400175"/>
            <a:ext cx="3744416" cy="4992555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Пазлы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C:\Users\USER\AppData\Local\Temp\Rar$DIa0.157\IMG2020112518021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96752"/>
            <a:ext cx="6336704" cy="475252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484784"/>
            <a:ext cx="3851920" cy="302433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«Расскажи стихотворение»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C:\Users\USER\AppData\Local\Temp\Rar$DIa0.229\IMG2020112518011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32656"/>
            <a:ext cx="4716016" cy="628745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62" name="Picture 6" descr="C:\Users\USER\AppData\Local\Temp\Rar$DIa0.867\IMG20201125175051.jpg"/>
          <p:cNvPicPr>
            <a:picLocks noChangeAspect="1" noChangeArrowheads="1"/>
          </p:cNvPicPr>
          <p:nvPr/>
        </p:nvPicPr>
        <p:blipFill>
          <a:blip r:embed="rId3" cstate="print"/>
          <a:srcRect l="5901" t="5901" r="2751" b="3801"/>
          <a:stretch>
            <a:fillRect/>
          </a:stretch>
        </p:blipFill>
        <p:spPr bwMode="auto">
          <a:xfrm>
            <a:off x="539552" y="404664"/>
            <a:ext cx="8352928" cy="61926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916832"/>
            <a:ext cx="4139952" cy="244827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Детский сад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C:\Users\USER\AppData\Local\Temp\Rar$DIa0.367\IMG202011251803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116632"/>
            <a:ext cx="4932548" cy="657673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331640" y="274638"/>
            <a:ext cx="689796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Игра «Угадай фрукт»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794" name="Picture 2" descr="C:\Users\USER\AppData\Local\Temp\Rar$DIa0.327\IMG2020112518071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b="8681"/>
          <a:stretch>
            <a:fillRect/>
          </a:stretch>
        </p:blipFill>
        <p:spPr bwMode="auto">
          <a:xfrm>
            <a:off x="827584" y="1412776"/>
            <a:ext cx="3607813" cy="439248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5122" name="Picture 2" descr="E:\IMG20201125180809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68308" y="1964539"/>
            <a:ext cx="4410859" cy="3307333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11560" y="274638"/>
            <a:ext cx="761804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Игра «В небе, на земле, в воде»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IMG20201125180416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340767"/>
            <a:ext cx="6552728" cy="4914545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3608" y="274638"/>
            <a:ext cx="7185992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Лото «Найди тень»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C:\Users\USER\AppData\Local\Temp\Rar$DIa0.282\IMG20201125180535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1653" y="1340768"/>
            <a:ext cx="6240694" cy="468052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3923928" cy="329837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«Красная книга»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22" name="Picture 2" descr="C:\Users\USER\AppData\Local\Temp\Rar$DIa0.714\IMG20201125180332.jpg"/>
          <p:cNvPicPr>
            <a:picLocks noChangeAspect="1" noChangeArrowheads="1"/>
          </p:cNvPicPr>
          <p:nvPr/>
        </p:nvPicPr>
        <p:blipFill>
          <a:blip r:embed="rId3" cstate="print"/>
          <a:srcRect l="7076" t="10500" r="4725" b="5501"/>
          <a:stretch>
            <a:fillRect/>
          </a:stretch>
        </p:blipFill>
        <p:spPr bwMode="auto">
          <a:xfrm>
            <a:off x="3923928" y="260648"/>
            <a:ext cx="4939749" cy="352839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30723" name="Picture 3" descr="C:\Users\USER\AppData\Local\Temp\Rar$DIa0.370\IMG20201125180347.jpg"/>
          <p:cNvPicPr>
            <a:picLocks noChangeAspect="1" noChangeArrowheads="1"/>
          </p:cNvPicPr>
          <p:nvPr/>
        </p:nvPicPr>
        <p:blipFill>
          <a:blip r:embed="rId4" cstate="print"/>
          <a:srcRect t="26430" r="4492" b="25516"/>
          <a:stretch>
            <a:fillRect/>
          </a:stretch>
        </p:blipFill>
        <p:spPr bwMode="auto">
          <a:xfrm>
            <a:off x="467544" y="4077072"/>
            <a:ext cx="6297100" cy="237626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2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дне морском (головоломка)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USER\AppData\Local\Temp\Rar$DIa0.283\IMG202011251806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24744"/>
            <a:ext cx="3888432" cy="518457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21507" name="Picture 3" descr="C:\Users\USER\AppData\Local\Temp\Rar$DIa0.113\IMG2020112518054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21396" r="9067" b="16794"/>
          <a:stretch>
            <a:fillRect/>
          </a:stretch>
        </p:blipFill>
        <p:spPr bwMode="auto">
          <a:xfrm>
            <a:off x="467544" y="1916832"/>
            <a:ext cx="3610687" cy="324036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74638"/>
            <a:ext cx="2592288" cy="495456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Школа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E:\IMG2020112518090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61766"/>
            <a:ext cx="5050259" cy="6734467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403648" y="274638"/>
            <a:ext cx="6825952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«Числовой поезд»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Users\USER\AppData\Local\Temp\Rar$DIa0.139\IMG20201125181603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t="28534"/>
          <a:stretch>
            <a:fillRect/>
          </a:stretch>
        </p:blipFill>
        <p:spPr bwMode="auto">
          <a:xfrm>
            <a:off x="323528" y="1412776"/>
            <a:ext cx="8331832" cy="446449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«Реши пример»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C:\Users\USER\AppData\Local\Temp\Rar$DIa0.046\IMG20201125181008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r="7284"/>
          <a:stretch>
            <a:fillRect/>
          </a:stretch>
        </p:blipFill>
        <p:spPr bwMode="auto">
          <a:xfrm>
            <a:off x="1475656" y="1124744"/>
            <a:ext cx="6553200" cy="5300662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1772816"/>
            <a:ext cx="3312368" cy="324036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«Определи звук»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C:\Users\USER\AppData\Local\Temp\Rar$DIa0.389\IMG20201125181357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 t="12728" b="7722"/>
          <a:stretch>
            <a:fillRect/>
          </a:stretch>
        </p:blipFill>
        <p:spPr bwMode="auto">
          <a:xfrm>
            <a:off x="3707904" y="620688"/>
            <a:ext cx="5226876" cy="554461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АВТОР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F:\SAM_8981.JPG"/>
          <p:cNvPicPr>
            <a:picLocks noChangeAspect="1" noChangeArrowheads="1"/>
          </p:cNvPicPr>
          <p:nvPr/>
        </p:nvPicPr>
        <p:blipFill>
          <a:blip r:embed="rId3" cstate="print"/>
          <a:srcRect l="8438" t="16845"/>
          <a:stretch>
            <a:fillRect/>
          </a:stretch>
        </p:blipFill>
        <p:spPr bwMode="auto">
          <a:xfrm>
            <a:off x="1043608" y="1636612"/>
            <a:ext cx="3312368" cy="4520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932040" y="1988840"/>
            <a:ext cx="2520280" cy="27363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Наумова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Вера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Николаевна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воспитатель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2664296" cy="374441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«Звуковые 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рычалочки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C:\Users\USER\AppData\Local\Temp\Rar$DIa0.875\IMG2020112518144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18133" b="7090"/>
          <a:stretch>
            <a:fillRect/>
          </a:stretch>
        </p:blipFill>
        <p:spPr bwMode="auto">
          <a:xfrm>
            <a:off x="4067944" y="260648"/>
            <a:ext cx="3528392" cy="351789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32771" name="Picture 3" descr="C:\Users\USER\AppData\Local\Temp\Rar$DIa0.681\IMG2020112518151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t="30911" b="33429"/>
          <a:stretch>
            <a:fillRect/>
          </a:stretch>
        </p:blipFill>
        <p:spPr bwMode="auto">
          <a:xfrm>
            <a:off x="323528" y="4149080"/>
            <a:ext cx="8615680" cy="230425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4355976" cy="466653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«Звуковой </a:t>
            </a:r>
            <a:b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домик»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86" name="Picture 2" descr="C:\Users\USER\AppData\Local\Temp\Rar$DIa0.825\IMG2020112518125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60648"/>
            <a:ext cx="4785436" cy="638132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1556792"/>
            <a:ext cx="4283968" cy="295232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«Звуковая дорожка»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E:\IMG20201125180908.jpg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01" t="43841" r="4469"/>
          <a:stretch/>
        </p:blipFill>
        <p:spPr bwMode="auto">
          <a:xfrm>
            <a:off x="4283968" y="276665"/>
            <a:ext cx="4649663" cy="6304670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51520" y="2420888"/>
            <a:ext cx="2232248" cy="1944216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Корт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E:\IMG2020112518173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16244"/>
            <a:ext cx="4968552" cy="6625511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Пальчиковая игра «Футбол»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USER\AppData\Local\Temp\Rar$DIa0.237\IMG2020112518173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3943350" cy="525780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  <p:pic>
        <p:nvPicPr>
          <p:cNvPr id="22531" name="Picture 3" descr="C:\Users\USER\AppData\Local\Temp\Rar$DIa0.617\IMG202011251820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199" y="2348706"/>
            <a:ext cx="4224701" cy="316852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274638"/>
            <a:ext cx="7690048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Дыхательная гимнастика «Хоккей»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 descr="C:\Users\USER\AppData\Local\Temp\Rar$DIa0.014\IMG2020112518251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052736"/>
            <a:ext cx="4032448" cy="537722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75656" y="1600200"/>
            <a:ext cx="6753944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>
              <a:buNone/>
            </a:pPr>
            <a:r>
              <a:rPr lang="ru-RU" sz="6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br>
              <a:rPr lang="ru-RU" sz="6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827584" y="404664"/>
            <a:ext cx="7402016" cy="57214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Приветствую 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всех и 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приглашаю 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окунуться в мир детства, игры, фантазии, атмосферу психологического комфорта и 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предлагаю </a:t>
            </a: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вашему вниманию ЛЭПБУК –КНИГУ «Микрорайон, где я живу»</a:t>
            </a:r>
          </a:p>
          <a:p>
            <a:pPr algn="ctr">
              <a:buNone/>
            </a:pPr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Итак, мы отправляемся на первую страницу нашего путешествия…..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39552" y="1340768"/>
            <a:ext cx="2448272" cy="331236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БСТ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USER\AppData\Local\Temp\Rar$DIa0.778\IMG20201125175156.jpg"/>
          <p:cNvPicPr>
            <a:picLocks noChangeAspect="1" noChangeArrowheads="1"/>
          </p:cNvPicPr>
          <p:nvPr/>
        </p:nvPicPr>
        <p:blipFill>
          <a:blip r:embed="rId3" cstate="print"/>
          <a:srcRect l="7447" t="2793" r="8777" b="7847"/>
          <a:stretch>
            <a:fillRect/>
          </a:stretch>
        </p:blipFill>
        <p:spPr bwMode="auto">
          <a:xfrm>
            <a:off x="3563888" y="356658"/>
            <a:ext cx="4320480" cy="6144683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683568" y="274638"/>
            <a:ext cx="7546032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«Рекламные агенты»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82" name="Picture 2" descr="C:\Users\USER\AppData\Local\Temp\Rar$DIa0.271\IMG20201125175354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1930" y="1196752"/>
            <a:ext cx="6720139" cy="504056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274638"/>
            <a:ext cx="7906072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Дидактическая игра </a:t>
            </a:r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ходилка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бродилка</a:t>
            </a: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«Путешествие по нашему микрорайону»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6626" name="Picture 2" descr="C:\Users\USER\AppData\Local\Temp\Rar$DIa0.493\IMG2020112517543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484784"/>
            <a:ext cx="6048672" cy="453650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Мемори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E:\IMG20201125175248.jpg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74"/>
          <a:stretch/>
        </p:blipFill>
        <p:spPr bwMode="auto">
          <a:xfrm>
            <a:off x="1187624" y="1268760"/>
            <a:ext cx="6377384" cy="4783038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ownloads\hello_html_ae4a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3528" y="1052736"/>
            <a:ext cx="4392488" cy="381642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Игровая площадка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E:\IMG2020112517550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32656"/>
            <a:ext cx="4680520" cy="6241424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195</Words>
  <Application>Microsoft Office PowerPoint</Application>
  <PresentationFormat>Экран (4:3)</PresentationFormat>
  <Paragraphs>52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РОССИЙСКАЯ ФЕДЕРАЦИЯ ИРКУТСКАЯ ОБЛАСТЬ Муниципальное бюджетное дошкольное образовательное учреждение «Детский сад общеразвивающего вида №93» муниципального образования города Братска</vt:lpstr>
      <vt:lpstr>Презентация PowerPoint</vt:lpstr>
      <vt:lpstr>АВТОР</vt:lpstr>
      <vt:lpstr>Презентация PowerPoint</vt:lpstr>
      <vt:lpstr>БСТ</vt:lpstr>
      <vt:lpstr>Дидактическая игра  «Рекламные агенты» </vt:lpstr>
      <vt:lpstr>Дидактическая игра ходилка – бродилка «Путешествие по нашему микрорайону» </vt:lpstr>
      <vt:lpstr>«Мемори» </vt:lpstr>
      <vt:lpstr>Игровая площадка </vt:lpstr>
      <vt:lpstr>Подвижная игра «Повтори за мной» </vt:lpstr>
      <vt:lpstr>Дидактическая игра «Угадай, какой знак?» </vt:lpstr>
      <vt:lpstr>Лото по теме «Правила дорожного движения» </vt:lpstr>
      <vt:lpstr>Развивающая  игра «Лабиринт», дойди до детского сада №93 </vt:lpstr>
      <vt:lpstr> Библиотека   </vt:lpstr>
      <vt:lpstr>«Почётные граждане города Братска» </vt:lpstr>
      <vt:lpstr>«Составь рассказ» </vt:lpstr>
      <vt:lpstr> Дидактическая игра «Угадай, из какой сказки герой?» </vt:lpstr>
      <vt:lpstr>«Пазлы» </vt:lpstr>
      <vt:lpstr>«Расскажи стихотворение» </vt:lpstr>
      <vt:lpstr>Детский сад </vt:lpstr>
      <vt:lpstr>Игра «Угадай фрукт» </vt:lpstr>
      <vt:lpstr>Игра «В небе, на земле, в воде» </vt:lpstr>
      <vt:lpstr>Лото «Найди тень» </vt:lpstr>
      <vt:lpstr>«Красная книга» </vt:lpstr>
      <vt:lpstr>На дне морском (головоломка) </vt:lpstr>
      <vt:lpstr>Школа</vt:lpstr>
      <vt:lpstr>«Числовой поезд» </vt:lpstr>
      <vt:lpstr>«Реши пример» </vt:lpstr>
      <vt:lpstr>«Определи звук» </vt:lpstr>
      <vt:lpstr>«Звуковые рычалочки» </vt:lpstr>
      <vt:lpstr>«Звуковой  домик» </vt:lpstr>
      <vt:lpstr>«Звуковая дорожка» </vt:lpstr>
      <vt:lpstr>Корт </vt:lpstr>
      <vt:lpstr>Пальчиковая игра «Футбол»</vt:lpstr>
      <vt:lpstr>Дыхательная гимнастика «Хоккей»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Андрей</cp:lastModifiedBy>
  <cp:revision>31</cp:revision>
  <dcterms:created xsi:type="dcterms:W3CDTF">2020-11-24T14:41:56Z</dcterms:created>
  <dcterms:modified xsi:type="dcterms:W3CDTF">2021-05-08T15:23:15Z</dcterms:modified>
</cp:coreProperties>
</file>