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7" r:id="rId5"/>
    <p:sldId id="258" r:id="rId6"/>
    <p:sldId id="259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82" d="100"/>
          <a:sy n="82" d="100"/>
        </p:scale>
        <p:origin x="8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39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223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012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143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544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011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541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19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00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99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862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5C347-8F64-4AA5-BF2F-7473053696D8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943D2-B054-483A-9240-37EF7ADBC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72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6617" y="505097"/>
            <a:ext cx="9431383" cy="30048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Права и обязанности предусмотренные законодательством Российской Федерации</a:t>
            </a:r>
            <a:endParaRPr lang="ru-RU" sz="40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b="1" dirty="0" smtClean="0">
              <a:latin typeface="Bookman Old Style" panose="02050604050505020204" pitchFamily="18" charset="0"/>
            </a:endParaRPr>
          </a:p>
          <a:p>
            <a:r>
              <a:rPr lang="ru-RU" b="1" dirty="0" smtClean="0">
                <a:latin typeface="Bookman Old Style" panose="02050604050505020204" pitchFamily="18" charset="0"/>
              </a:rPr>
              <a:t>Правовое воспитание и культура безопасности 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0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8053" y="5024176"/>
            <a:ext cx="3165230" cy="55265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Иллюстратор Юрий Васнецов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432" y="258083"/>
            <a:ext cx="7601022" cy="63637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011884" y="423466"/>
            <a:ext cx="41198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Право: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273-ФЗ об образовании в РФ </a:t>
            </a:r>
            <a:r>
              <a:rPr lang="ru-RU" sz="140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5.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образование. Государственные гарантии реализации права на образование в Российской Федерации</a:t>
            </a:r>
            <a:endParaRPr lang="ru-RU" sz="11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08052" y="1763877"/>
            <a:ext cx="411982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5.57 Кодекса РФ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административных правонарушениях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права на образование и предусмотренных законодательством об образовании прав и свобод обучающихся образовательных организаций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62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5" y="265508"/>
            <a:ext cx="4474025" cy="6414070"/>
          </a:xfr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7908053" y="5024176"/>
            <a:ext cx="3165230" cy="552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Иллюстратор Юрий Васнецов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82419" y="817944"/>
            <a:ext cx="52512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Право: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40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Конституции РФ </a:t>
            </a:r>
            <a:r>
              <a:rPr lang="ru-RU" sz="140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Право на жилище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25 Конституции РФ о неприкосновенности жилища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29646" y="1968137"/>
            <a:ext cx="62574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Уголовного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РФ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похищение человека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137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Уголовного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РФ неприкосновенность личной жизни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139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Уголовного кодекса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нарушение неприкосновенности жилища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2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972" y="207840"/>
            <a:ext cx="6434119" cy="643411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908053" y="5024176"/>
            <a:ext cx="3165230" cy="552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Иллюстратор Юрий Васнецов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49737" y="583475"/>
            <a:ext cx="44413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Право: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40 Конституции РФ Право на жилище Статья 25 Конституции РФ о неприкосновенности жилища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219406" y="1828799"/>
            <a:ext cx="48205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139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Уголовного кодекса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нарушение неприкосновенности жилища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99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23" y="137502"/>
            <a:ext cx="4814638" cy="6484362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908053" y="5024176"/>
            <a:ext cx="3165230" cy="552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Иллюстратор Юрий Васнецов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3486" y="913117"/>
            <a:ext cx="5939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Право: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Статья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Конституции РФ Право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безопасность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733449" y="1881052"/>
            <a:ext cx="57792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Уголовного кодекса похищение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111, 112 Умышленное причинение тяжкого вреда или вреда средней тяжести здоровью 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21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6" y="167647"/>
            <a:ext cx="5198146" cy="643412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908053" y="5024176"/>
            <a:ext cx="3165230" cy="552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Иллюстратор Юрий Васнецов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25737" y="92952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Право: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"Об основных гарантиях прав ребенка в Российской Федерации" от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24.07.1998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124-ФЗ (последняя редакция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25737" y="2747946"/>
            <a:ext cx="446147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 Уголовного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похищение человека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Статья 105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Уголовного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Умышленное убийство </a:t>
            </a:r>
          </a:p>
        </p:txBody>
      </p:sp>
    </p:spTree>
    <p:extLst>
      <p:ext uri="{BB962C8B-B14F-4D97-AF65-F5344CB8AC3E}">
        <p14:creationId xmlns:p14="http://schemas.microsoft.com/office/powerpoint/2010/main" val="193396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685" y="699770"/>
            <a:ext cx="8266028" cy="564073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561196" y="5325627"/>
            <a:ext cx="3165230" cy="55265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Иллюстратор Юрий Васнецов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61195" y="498049"/>
            <a:ext cx="34653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273-ФЗ об образовании в РФ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37. Право на здоровое питание школьников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61195" y="1765813"/>
            <a:ext cx="29696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1 Статья 6.7.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РФ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административных правонарушениях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нарушение санитарных норм при организации питания </a:t>
            </a:r>
          </a:p>
        </p:txBody>
      </p:sp>
    </p:spTree>
    <p:extLst>
      <p:ext uri="{BB962C8B-B14F-4D97-AF65-F5344CB8AC3E}">
        <p14:creationId xmlns:p14="http://schemas.microsoft.com/office/powerpoint/2010/main" val="334601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218</Words>
  <Application>Microsoft Office PowerPoint</Application>
  <PresentationFormat>Широкоэкранный</PresentationFormat>
  <Paragraphs>39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Права и обязанности предусмотренные законодательством Российской Федерации</vt:lpstr>
      <vt:lpstr>Иллюстратор Юрий Васнецов</vt:lpstr>
      <vt:lpstr>Презентация PowerPoint</vt:lpstr>
      <vt:lpstr>Презентация PowerPoint</vt:lpstr>
      <vt:lpstr>Презентация PowerPoint</vt:lpstr>
      <vt:lpstr>Презентация PowerPoint</vt:lpstr>
      <vt:lpstr>Иллюстратор Юрий Васнецов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</cp:revision>
  <dcterms:created xsi:type="dcterms:W3CDTF">2024-11-21T09:30:25Z</dcterms:created>
  <dcterms:modified xsi:type="dcterms:W3CDTF">2024-12-02T07:14:57Z</dcterms:modified>
</cp:coreProperties>
</file>