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7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3078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0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83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3084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3085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6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7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8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0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1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2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3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4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5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6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7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8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9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00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01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02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03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4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5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6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7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21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22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123" name="Rectangle 5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3124" name="Rectangle 5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3125" name="Rectangle 5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fld id="{DD1A7A65-3CBC-4CAB-95BF-29A4E8145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6EFFC-E2CF-4835-B6F9-58A28BFE3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91944-C174-454F-98CF-FB739B825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1CD4F-CE04-4076-B07D-FE479E3BA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3AC9F-3F6B-45E2-97C5-586F78127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C50ED-317E-48E7-94FD-7F2BE7AEC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8F800-C3A3-4C92-89C9-6A679C8C3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C9384-9190-4F18-A2C8-404A58063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F9843-D5DE-4AB1-8FB5-B53A7253D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E89E8-6526-4311-9D36-7F56706F9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427A1-D581-4D74-AC1D-516215700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9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2060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2061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2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3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4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6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8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9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0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1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2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3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4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5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6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7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8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79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0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1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2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3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84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5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6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7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8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9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0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3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5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6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9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209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2099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00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01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8FDC449D-59F9-4F17-9EF5-968778555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1988840"/>
            <a:ext cx="7772400" cy="1296144"/>
          </a:xfrm>
        </p:spPr>
        <p:txBody>
          <a:bodyPr/>
          <a:lstStyle/>
          <a:p>
            <a:r>
              <a:rPr lang="en-US" sz="6000" b="1" dirty="0" smtClean="0"/>
              <a:t>27</a:t>
            </a:r>
            <a:r>
              <a:rPr lang="ru-RU" sz="6000" b="1" dirty="0" smtClean="0"/>
              <a:t> Марта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755576" y="3886200"/>
            <a:ext cx="7632848" cy="1752600"/>
          </a:xfrm>
        </p:spPr>
        <p:txBody>
          <a:bodyPr/>
          <a:lstStyle/>
          <a:p>
            <a:r>
              <a:rPr lang="ru-RU" sz="4800" b="1" dirty="0" smtClean="0"/>
              <a:t>Международный день театра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570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47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4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Театральный </a:t>
            </a:r>
            <a: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работник –</a:t>
            </a:r>
            <a:b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Постановок “дирижёр”,</a:t>
            </a:r>
            <a:b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Управляющий спектаклем -</a:t>
            </a:r>
            <a:b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Это, верно, ...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(?)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570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кинотеатре – широкий экран,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цирке – манеж иль арена.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а в театре, обычном театре,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Площадка 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особая </a:t>
            </a: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...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426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352928" cy="46999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Коль спектакль завершился –</a:t>
            </a:r>
            <a:b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Слышно “Браво!”, 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комплименты</a:t>
            </a: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  <a:b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Всем актёрам, в благодарность, </a:t>
            </a:r>
            <a:b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Дарим мы... 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(?)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4983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700808"/>
            <a:ext cx="7772400" cy="4699992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</a:t>
            </a: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любитель представлений,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Посмотрел </a:t>
            </a: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 тьму, немало,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театра почитатель –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Тот зовётся...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ТЕАТРАЛОМ!)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еа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1052736"/>
            <a:ext cx="8572500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632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	В </a:t>
            </a:r>
            <a:r>
              <a:rPr lang="ru-RU" sz="3200" b="1" dirty="0"/>
              <a:t>1948 году был создан МИТ - Международный Институт Театра, который объединил поклонников театра по всему миру. Именно МИТ в 1961 году придумал и утвердил Всемирный день театра, который теперь празднуют каждый год 27 марта. Девиз этого праздника гласит, что театр должен укреплять мир и взаимопонимание между народами.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xn--j1ahfl.xn--p1ai/data/images/u200599/t1530741994aa.jpg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xn--j1ahfl.xn--p1ai/data/images/u200599/t1530741994aa.jpg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xn--j1ahfl.xn--p1ai/data/images/u200599/t1530741994aa.jpg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xn--j1ahfl.xn--p1ai/data/images/u200599/t1530741994aa.jpg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кулис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90625"/>
            <a:ext cx="6096000" cy="4476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5936" y="1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кулиса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92696"/>
            <a:ext cx="7772400" cy="720080"/>
          </a:xfrm>
        </p:spPr>
        <p:txBody>
          <a:bodyPr/>
          <a:lstStyle/>
          <a:p>
            <a:r>
              <a:rPr lang="ru-RU" sz="5400" b="1" dirty="0" smtClean="0"/>
              <a:t>сцена</a:t>
            </a:r>
            <a:endParaRPr lang="ru-RU" sz="5400" b="1" dirty="0"/>
          </a:p>
        </p:txBody>
      </p:sp>
      <p:pic>
        <p:nvPicPr>
          <p:cNvPr id="4" name="Содержимое 3" descr="сце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245278" cy="50118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936104"/>
          </a:xfrm>
        </p:spPr>
        <p:txBody>
          <a:bodyPr/>
          <a:lstStyle/>
          <a:p>
            <a:r>
              <a:rPr lang="ru-RU" sz="5400" b="1" dirty="0" smtClean="0"/>
              <a:t>костюмер</a:t>
            </a:r>
            <a:endParaRPr lang="ru-RU" sz="5400" b="1" dirty="0"/>
          </a:p>
        </p:txBody>
      </p:sp>
      <p:pic>
        <p:nvPicPr>
          <p:cNvPr id="4" name="Содержимое 3" descr="костюм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00808"/>
            <a:ext cx="4699992" cy="46999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48680"/>
            <a:ext cx="7772400" cy="864096"/>
          </a:xfrm>
        </p:spPr>
        <p:txBody>
          <a:bodyPr/>
          <a:lstStyle/>
          <a:p>
            <a:r>
              <a:rPr lang="ru-RU" sz="5400" b="1" dirty="0" smtClean="0"/>
              <a:t>декоратор</a:t>
            </a:r>
            <a:endParaRPr lang="ru-RU" sz="5400" b="1" dirty="0"/>
          </a:p>
        </p:txBody>
      </p:sp>
      <p:pic>
        <p:nvPicPr>
          <p:cNvPr id="4" name="Содержимое 3" descr="декора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16832"/>
            <a:ext cx="6592180" cy="4394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792088"/>
          </a:xfrm>
        </p:spPr>
        <p:txBody>
          <a:bodyPr/>
          <a:lstStyle/>
          <a:p>
            <a:r>
              <a:rPr lang="ru-RU" sz="6000" b="1" dirty="0" smtClean="0"/>
              <a:t>актёр</a:t>
            </a:r>
            <a:endParaRPr lang="ru-RU" sz="6000" b="1" dirty="0"/>
          </a:p>
        </p:txBody>
      </p:sp>
      <p:pic>
        <p:nvPicPr>
          <p:cNvPr id="4" name="Содержимое 3" descr="актё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132856"/>
            <a:ext cx="7524324" cy="38164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20688"/>
            <a:ext cx="7772400" cy="720080"/>
          </a:xfrm>
        </p:spPr>
        <p:txBody>
          <a:bodyPr/>
          <a:lstStyle/>
          <a:p>
            <a:r>
              <a:rPr lang="ru-RU" sz="5400" b="1" dirty="0" smtClean="0"/>
              <a:t>гримёр</a:t>
            </a:r>
            <a:endParaRPr lang="ru-RU" sz="5400" b="1" dirty="0"/>
          </a:p>
        </p:txBody>
      </p:sp>
      <p:pic>
        <p:nvPicPr>
          <p:cNvPr id="4" name="Содержимое 3" descr="гримё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28800"/>
            <a:ext cx="6132515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714400"/>
          </a:xfrm>
        </p:spPr>
        <p:txBody>
          <a:bodyPr/>
          <a:lstStyle/>
          <a:p>
            <a:r>
              <a:rPr lang="ru-RU" b="1" i="1" dirty="0" smtClean="0"/>
              <a:t>Отгадайте загадки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555976"/>
          </a:xfrm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смотрелось представленье интереснее,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благодарность слышались овации,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Надобно на сцене оформление:</a:t>
            </a:r>
            <a:b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Дом, деревья и другие... 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(?)</a:t>
            </a:r>
            <a:endParaRPr lang="ru-RU" sz="4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Театральный»">
  <a:themeElements>
    <a:clrScheme name="Тема Office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«Театральный»</Template>
  <TotalTime>46</TotalTime>
  <Words>18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Times New Roman</vt:lpstr>
      <vt:lpstr>Arial</vt:lpstr>
      <vt:lpstr>Шаблон оформления «Театральный»</vt:lpstr>
      <vt:lpstr>27 Марта</vt:lpstr>
      <vt:lpstr>Слайд 2</vt:lpstr>
      <vt:lpstr>Слайд 3</vt:lpstr>
      <vt:lpstr>сцена</vt:lpstr>
      <vt:lpstr>костюмер</vt:lpstr>
      <vt:lpstr>декоратор</vt:lpstr>
      <vt:lpstr>актёр</vt:lpstr>
      <vt:lpstr>гримёр</vt:lpstr>
      <vt:lpstr>Отгадайте загадки</vt:lpstr>
      <vt:lpstr>Слайд 10</vt:lpstr>
      <vt:lpstr>Слайд 11</vt:lpstr>
      <vt:lpstr>Слайд 12</vt:lpstr>
      <vt:lpstr>Слайд 13</vt:lpstr>
      <vt:lpstr>Слайд 14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 Марта</dc:title>
  <dc:subject/>
  <dc:creator>Admin</dc:creator>
  <cp:keywords/>
  <dc:description/>
  <cp:lastModifiedBy>Admin</cp:lastModifiedBy>
  <cp:revision>5</cp:revision>
  <cp:lastPrinted>1601-01-01T00:00:00Z</cp:lastPrinted>
  <dcterms:created xsi:type="dcterms:W3CDTF">2019-03-10T03:04:43Z</dcterms:created>
  <dcterms:modified xsi:type="dcterms:W3CDTF">2019-03-10T03:51:12Z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TC010690861049</vt:lpwstr>
  </property>
</Properties>
</file>