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media/image28.jpeg" ContentType="image/jpeg"/>
  <Override PartName="/ppt/media/image1.png" ContentType="image/png"/>
  <Override PartName="/ppt/media/image59.jpeg" ContentType="image/jpeg"/>
  <Override PartName="/ppt/media/image7.jpeg" ContentType="image/jpeg"/>
  <Override PartName="/ppt/media/image54.jpeg" ContentType="image/jpeg"/>
  <Override PartName="/ppt/media/image2.jpeg" ContentType="image/jpeg"/>
  <Override PartName="/ppt/media/image3.jpeg" ContentType="image/jpeg"/>
  <Override PartName="/ppt/media/image55.jpeg" ContentType="image/jpeg"/>
  <Override PartName="/ppt/media/image5.png" ContentType="image/png"/>
  <Override PartName="/ppt/media/image4.png" ContentType="image/png"/>
  <Override PartName="/ppt/media/image45.jpeg" ContentType="image/jpeg"/>
  <Override PartName="/ppt/media/image8.jpeg" ContentType="image/jpeg"/>
  <Override PartName="/ppt/media/image6.png" ContentType="image/png"/>
  <Override PartName="/ppt/media/image34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png" ContentType="image/png"/>
  <Override PartName="/ppt/media/image4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6.jpeg" ContentType="image/jpeg"/>
  <Override PartName="/ppt/media/image47.jpeg" ContentType="image/jpeg"/>
  <Override PartName="/ppt/media/image48.jpeg" ContentType="image/jpeg"/>
  <Override PartName="/ppt/media/image49.jpeg" ContentType="image/jpeg"/>
  <Override PartName="/ppt/media/image50.jpeg" ContentType="image/jpeg"/>
  <Override PartName="/ppt/media/image51.jpeg" ContentType="image/jpeg"/>
  <Override PartName="/ppt/media/image52.jpeg" ContentType="image/jpeg"/>
  <Override PartName="/ppt/media/image53.jpeg" ContentType="image/jpeg"/>
  <Override PartName="/ppt/media/image56.jpeg" ContentType="image/jpeg"/>
  <Override PartName="/ppt/media/image57.jpeg" ContentType="image/jpeg"/>
  <Override PartName="/ppt/media/image58.jpeg" ContentType="image/jpeg"/>
  <Override PartName="/ppt/media/image60.jpeg" ContentType="image/jpeg"/>
  <Override PartName="/ppt/media/image61.png" ContentType="image/png"/>
  <Override PartName="/ppt/media/image62.jpeg" ContentType="image/jpeg"/>
  <Override PartName="/ppt/media/image63.jpeg" ContentType="image/jpeg"/>
  <Override PartName="/ppt/media/image64.jpeg" ContentType="image/jpeg"/>
  <Override PartName="/ppt/media/image65.jpeg" ContentType="image/jpeg"/>
  <Override PartName="/ppt/media/image66.jpeg" ContentType="image/jpeg"/>
  <Override PartName="/ppt/media/image67.jpeg" ContentType="image/jpeg"/>
  <Override PartName="/ppt/media/image68.jpeg" ContentType="image/jpeg"/>
  <Override PartName="/ppt/media/image69.jpeg" ContentType="image/jpeg"/>
  <Override PartName="/ppt/media/image70.jpeg" ContentType="image/jpeg"/>
  <Override PartName="/ppt/media/image71.jpeg" ContentType="image/jpeg"/>
  <Override PartName="/ppt/media/image72.jpeg" ContentType="image/jpeg"/>
  <Override PartName="/ppt/media/image73.jpeg" ContentType="image/jpe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09480" y="394848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623196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31964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802980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60948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 type="body"/>
          </p:nvPr>
        </p:nvSpPr>
        <p:spPr>
          <a:xfrm>
            <a:off x="431964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 type="body"/>
          </p:nvPr>
        </p:nvSpPr>
        <p:spPr>
          <a:xfrm>
            <a:off x="802980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subTitle"/>
          </p:nvPr>
        </p:nvSpPr>
        <p:spPr>
          <a:xfrm>
            <a:off x="609480" y="1600200"/>
            <a:ext cx="10972440" cy="449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subTitle"/>
          </p:nvPr>
        </p:nvSpPr>
        <p:spPr>
          <a:xfrm>
            <a:off x="609480" y="228600"/>
            <a:ext cx="109724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subTitle"/>
          </p:nvPr>
        </p:nvSpPr>
        <p:spPr>
          <a:xfrm>
            <a:off x="609480" y="1600200"/>
            <a:ext cx="10972440" cy="449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623196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609480" y="394848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7" name="PlaceHolder 5"/>
          <p:cNvSpPr>
            <a:spLocks noGrp="1"/>
          </p:cNvSpPr>
          <p:nvPr>
            <p:ph type="body"/>
          </p:nvPr>
        </p:nvSpPr>
        <p:spPr>
          <a:xfrm>
            <a:off x="623196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431964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 type="body"/>
          </p:nvPr>
        </p:nvSpPr>
        <p:spPr>
          <a:xfrm>
            <a:off x="802980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2" name="PlaceHolder 5"/>
          <p:cNvSpPr>
            <a:spLocks noGrp="1"/>
          </p:cNvSpPr>
          <p:nvPr>
            <p:ph type="body"/>
          </p:nvPr>
        </p:nvSpPr>
        <p:spPr>
          <a:xfrm>
            <a:off x="60948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3" name="PlaceHolder 6"/>
          <p:cNvSpPr>
            <a:spLocks noGrp="1"/>
          </p:cNvSpPr>
          <p:nvPr>
            <p:ph type="body"/>
          </p:nvPr>
        </p:nvSpPr>
        <p:spPr>
          <a:xfrm>
            <a:off x="431964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4" name="PlaceHolder 7"/>
          <p:cNvSpPr>
            <a:spLocks noGrp="1"/>
          </p:cNvSpPr>
          <p:nvPr>
            <p:ph type="body"/>
          </p:nvPr>
        </p:nvSpPr>
        <p:spPr>
          <a:xfrm>
            <a:off x="802980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subTitle"/>
          </p:nvPr>
        </p:nvSpPr>
        <p:spPr>
          <a:xfrm>
            <a:off x="609480" y="1600200"/>
            <a:ext cx="10972440" cy="449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subTitle"/>
          </p:nvPr>
        </p:nvSpPr>
        <p:spPr>
          <a:xfrm>
            <a:off x="609480" y="228600"/>
            <a:ext cx="109724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6" name="PlaceHolder 4"/>
          <p:cNvSpPr>
            <a:spLocks noGrp="1"/>
          </p:cNvSpPr>
          <p:nvPr>
            <p:ph type="body"/>
          </p:nvPr>
        </p:nvSpPr>
        <p:spPr>
          <a:xfrm>
            <a:off x="623196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 type="body"/>
          </p:nvPr>
        </p:nvSpPr>
        <p:spPr>
          <a:xfrm>
            <a:off x="609480" y="394848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7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8" name="PlaceHolder 5"/>
          <p:cNvSpPr>
            <a:spLocks noGrp="1"/>
          </p:cNvSpPr>
          <p:nvPr>
            <p:ph type="body"/>
          </p:nvPr>
        </p:nvSpPr>
        <p:spPr>
          <a:xfrm>
            <a:off x="623196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 type="body"/>
          </p:nvPr>
        </p:nvSpPr>
        <p:spPr>
          <a:xfrm>
            <a:off x="431964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2" name="PlaceHolder 4"/>
          <p:cNvSpPr>
            <a:spLocks noGrp="1"/>
          </p:cNvSpPr>
          <p:nvPr>
            <p:ph type="body"/>
          </p:nvPr>
        </p:nvSpPr>
        <p:spPr>
          <a:xfrm>
            <a:off x="802980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3" name="PlaceHolder 5"/>
          <p:cNvSpPr>
            <a:spLocks noGrp="1"/>
          </p:cNvSpPr>
          <p:nvPr>
            <p:ph type="body"/>
          </p:nvPr>
        </p:nvSpPr>
        <p:spPr>
          <a:xfrm>
            <a:off x="60948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4" name="PlaceHolder 6"/>
          <p:cNvSpPr>
            <a:spLocks noGrp="1"/>
          </p:cNvSpPr>
          <p:nvPr>
            <p:ph type="body"/>
          </p:nvPr>
        </p:nvSpPr>
        <p:spPr>
          <a:xfrm>
            <a:off x="431964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5" name="PlaceHolder 7"/>
          <p:cNvSpPr>
            <a:spLocks noGrp="1"/>
          </p:cNvSpPr>
          <p:nvPr>
            <p:ph type="body"/>
          </p:nvPr>
        </p:nvSpPr>
        <p:spPr>
          <a:xfrm>
            <a:off x="802980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 type="subTitle"/>
          </p:nvPr>
        </p:nvSpPr>
        <p:spPr>
          <a:xfrm>
            <a:off x="609480" y="1600200"/>
            <a:ext cx="10972440" cy="449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7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subTitle"/>
          </p:nvPr>
        </p:nvSpPr>
        <p:spPr>
          <a:xfrm>
            <a:off x="609480" y="228600"/>
            <a:ext cx="109724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3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5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6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7" name="PlaceHolder 4"/>
          <p:cNvSpPr>
            <a:spLocks noGrp="1"/>
          </p:cNvSpPr>
          <p:nvPr>
            <p:ph type="body"/>
          </p:nvPr>
        </p:nvSpPr>
        <p:spPr>
          <a:xfrm>
            <a:off x="623196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9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0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1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4" name="PlaceHolder 3"/>
          <p:cNvSpPr>
            <a:spLocks noGrp="1"/>
          </p:cNvSpPr>
          <p:nvPr>
            <p:ph type="body"/>
          </p:nvPr>
        </p:nvSpPr>
        <p:spPr>
          <a:xfrm>
            <a:off x="609480" y="394848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6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7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8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9" name="PlaceHolder 5"/>
          <p:cNvSpPr>
            <a:spLocks noGrp="1"/>
          </p:cNvSpPr>
          <p:nvPr>
            <p:ph type="body"/>
          </p:nvPr>
        </p:nvSpPr>
        <p:spPr>
          <a:xfrm>
            <a:off x="623196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 type="body"/>
          </p:nvPr>
        </p:nvSpPr>
        <p:spPr>
          <a:xfrm>
            <a:off x="431964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3" name="PlaceHolder 4"/>
          <p:cNvSpPr>
            <a:spLocks noGrp="1"/>
          </p:cNvSpPr>
          <p:nvPr>
            <p:ph type="body"/>
          </p:nvPr>
        </p:nvSpPr>
        <p:spPr>
          <a:xfrm>
            <a:off x="802980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4" name="PlaceHolder 5"/>
          <p:cNvSpPr>
            <a:spLocks noGrp="1"/>
          </p:cNvSpPr>
          <p:nvPr>
            <p:ph type="body"/>
          </p:nvPr>
        </p:nvSpPr>
        <p:spPr>
          <a:xfrm>
            <a:off x="60948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5" name="PlaceHolder 6"/>
          <p:cNvSpPr>
            <a:spLocks noGrp="1"/>
          </p:cNvSpPr>
          <p:nvPr>
            <p:ph type="body"/>
          </p:nvPr>
        </p:nvSpPr>
        <p:spPr>
          <a:xfrm>
            <a:off x="431964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6" name="PlaceHolder 7"/>
          <p:cNvSpPr>
            <a:spLocks noGrp="1"/>
          </p:cNvSpPr>
          <p:nvPr>
            <p:ph type="body"/>
          </p:nvPr>
        </p:nvSpPr>
        <p:spPr>
          <a:xfrm>
            <a:off x="802980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74" name="PlaceHolder 2"/>
          <p:cNvSpPr>
            <a:spLocks noGrp="1"/>
          </p:cNvSpPr>
          <p:nvPr>
            <p:ph type="subTitle"/>
          </p:nvPr>
        </p:nvSpPr>
        <p:spPr>
          <a:xfrm>
            <a:off x="609480" y="1600200"/>
            <a:ext cx="10972440" cy="449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76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78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79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/>
          </p:cNvSpPr>
          <p:nvPr>
            <p:ph type="subTitle"/>
          </p:nvPr>
        </p:nvSpPr>
        <p:spPr>
          <a:xfrm>
            <a:off x="609480" y="228600"/>
            <a:ext cx="109724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4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5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8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9" name="PlaceHolder 4"/>
          <p:cNvSpPr>
            <a:spLocks noGrp="1"/>
          </p:cNvSpPr>
          <p:nvPr>
            <p:ph type="body"/>
          </p:nvPr>
        </p:nvSpPr>
        <p:spPr>
          <a:xfrm>
            <a:off x="623196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1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2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3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5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6" name="PlaceHolder 3"/>
          <p:cNvSpPr>
            <a:spLocks noGrp="1"/>
          </p:cNvSpPr>
          <p:nvPr>
            <p:ph type="body"/>
          </p:nvPr>
        </p:nvSpPr>
        <p:spPr>
          <a:xfrm>
            <a:off x="609480" y="394848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8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9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0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1" name="PlaceHolder 5"/>
          <p:cNvSpPr>
            <a:spLocks noGrp="1"/>
          </p:cNvSpPr>
          <p:nvPr>
            <p:ph type="body"/>
          </p:nvPr>
        </p:nvSpPr>
        <p:spPr>
          <a:xfrm>
            <a:off x="623196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subTitle"/>
          </p:nvPr>
        </p:nvSpPr>
        <p:spPr>
          <a:xfrm>
            <a:off x="609480" y="228600"/>
            <a:ext cx="109724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3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4" name="PlaceHolder 3"/>
          <p:cNvSpPr>
            <a:spLocks noGrp="1"/>
          </p:cNvSpPr>
          <p:nvPr>
            <p:ph type="body"/>
          </p:nvPr>
        </p:nvSpPr>
        <p:spPr>
          <a:xfrm>
            <a:off x="431964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5" name="PlaceHolder 4"/>
          <p:cNvSpPr>
            <a:spLocks noGrp="1"/>
          </p:cNvSpPr>
          <p:nvPr>
            <p:ph type="body"/>
          </p:nvPr>
        </p:nvSpPr>
        <p:spPr>
          <a:xfrm>
            <a:off x="8029800" y="160020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6" name="PlaceHolder 5"/>
          <p:cNvSpPr>
            <a:spLocks noGrp="1"/>
          </p:cNvSpPr>
          <p:nvPr>
            <p:ph type="body"/>
          </p:nvPr>
        </p:nvSpPr>
        <p:spPr>
          <a:xfrm>
            <a:off x="60948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7" name="PlaceHolder 6"/>
          <p:cNvSpPr>
            <a:spLocks noGrp="1"/>
          </p:cNvSpPr>
          <p:nvPr>
            <p:ph type="body"/>
          </p:nvPr>
        </p:nvSpPr>
        <p:spPr>
          <a:xfrm>
            <a:off x="431964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8" name="PlaceHolder 7"/>
          <p:cNvSpPr>
            <a:spLocks noGrp="1"/>
          </p:cNvSpPr>
          <p:nvPr>
            <p:ph type="body"/>
          </p:nvPr>
        </p:nvSpPr>
        <p:spPr>
          <a:xfrm>
            <a:off x="8029800" y="3948480"/>
            <a:ext cx="3533040" cy="2144160"/>
          </a:xfrm>
          <a:prstGeom prst="rect">
            <a:avLst/>
          </a:prstGeom>
        </p:spPr>
        <p:txBody>
          <a:bodyPr lIns="0" rIns="0" tIns="0" bIns="0">
            <a:normAutofit fontScale="91000"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44953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6231960" y="394848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6231960" y="1600200"/>
            <a:ext cx="535428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 type="body"/>
          </p:nvPr>
        </p:nvSpPr>
        <p:spPr>
          <a:xfrm>
            <a:off x="609480" y="3948480"/>
            <a:ext cx="10972440" cy="2144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Line 1"/>
          <p:cNvSpPr/>
          <p:nvPr/>
        </p:nvSpPr>
        <p:spPr>
          <a:xfrm>
            <a:off x="685800" y="1050840"/>
            <a:ext cx="11505960" cy="2160"/>
          </a:xfrm>
          <a:prstGeom prst="line">
            <a:avLst/>
          </a:prstGeom>
          <a:ln w="9525">
            <a:solidFill>
              <a:srgbClr val="f0a22e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Line 2"/>
          <p:cNvSpPr/>
          <p:nvPr/>
        </p:nvSpPr>
        <p:spPr>
          <a:xfrm>
            <a:off x="685800" y="1050840"/>
            <a:ext cx="11505960" cy="2160"/>
          </a:xfrm>
          <a:prstGeom prst="line">
            <a:avLst/>
          </a:prstGeom>
          <a:ln w="9525">
            <a:solidFill>
              <a:srgbClr val="f0a22e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" name="Line 3"/>
          <p:cNvSpPr/>
          <p:nvPr/>
        </p:nvSpPr>
        <p:spPr>
          <a:xfrm>
            <a:off x="685800" y="1057680"/>
            <a:ext cx="11505960" cy="2520"/>
          </a:xfrm>
          <a:prstGeom prst="line">
            <a:avLst/>
          </a:prstGeom>
          <a:ln w="9525">
            <a:solidFill>
              <a:srgbClr val="f0a22e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" name="PlaceHolder 4"/>
          <p:cNvSpPr>
            <a:spLocks noGrp="1"/>
          </p:cNvSpPr>
          <p:nvPr>
            <p:ph type="dt"/>
          </p:nvPr>
        </p:nvSpPr>
        <p:spPr>
          <a:xfrm>
            <a:off x="8636040" y="76320"/>
            <a:ext cx="3352320" cy="28872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fld id="{476E6238-A70D-4150-9F4C-952B2EAF7F72}" type="datetime">
              <a:rPr b="0" lang="ru-RU" sz="1200" spc="-1" strike="noStrike">
                <a:solidFill>
                  <a:srgbClr val="d38e28"/>
                </a:solidFill>
                <a:latin typeface="Franklin Gothic Book"/>
              </a:rPr>
              <a:t>26.3.24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ftr"/>
          </p:nvPr>
        </p:nvSpPr>
        <p:spPr>
          <a:xfrm>
            <a:off x="4165560" y="76320"/>
            <a:ext cx="4470120" cy="28872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sldNum"/>
          </p:nvPr>
        </p:nvSpPr>
        <p:spPr>
          <a:xfrm>
            <a:off x="10972800" y="6477120"/>
            <a:ext cx="1015560" cy="24408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algn="r">
              <a:lnSpc>
                <a:spcPct val="100000"/>
              </a:lnSpc>
            </a:pPr>
            <a:fld id="{70260953-CF4E-4AE1-8728-D37A48D308F8}" type="slidenum">
              <a:rPr b="0" lang="ru-RU" sz="1200" spc="-1" strike="noStrike">
                <a:solidFill>
                  <a:srgbClr val="d38e28"/>
                </a:solidFill>
                <a:latin typeface="Franklin Gothic Book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Franklin Gothic Book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Franklin Gothic Book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4e3b30"/>
                </a:solidFill>
                <a:latin typeface="Franklin Gothic Book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4e3b30"/>
              </a:solidFill>
              <a:latin typeface="Franklin Gothic Book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4e3b30"/>
                </a:solidFill>
                <a:latin typeface="Franklin Gothic Book"/>
              </a:rPr>
              <a:t>Второй уровень структуры</a:t>
            </a:r>
            <a:endParaRPr b="0" lang="ru-RU" sz="2400" spc="-1" strike="noStrike">
              <a:solidFill>
                <a:srgbClr val="4e3b30"/>
              </a:solidFill>
              <a:latin typeface="Franklin Gothic Book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e3b30"/>
                </a:solidFill>
                <a:latin typeface="Franklin Gothic Book"/>
              </a:rPr>
              <a:t>Третий уровень структуры</a:t>
            </a:r>
            <a:endParaRPr b="0" lang="ru-RU" sz="2000" spc="-1" strike="noStrike">
              <a:solidFill>
                <a:srgbClr val="4e3b30"/>
              </a:solidFill>
              <a:latin typeface="Franklin Gothic Book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4e3b30"/>
                </a:solidFill>
                <a:latin typeface="Franklin Gothic Book"/>
              </a:rPr>
              <a:t>Четвёртый уровень структуры</a:t>
            </a:r>
            <a:endParaRPr b="0" lang="ru-RU" sz="1800" spc="-1" strike="noStrike">
              <a:solidFill>
                <a:srgbClr val="4e3b30"/>
              </a:solidFill>
              <a:latin typeface="Franklin Gothic Book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e3b30"/>
                </a:solidFill>
                <a:latin typeface="Franklin Gothic Book"/>
              </a:rPr>
              <a:t>Пятый уровень структуры</a:t>
            </a:r>
            <a:endParaRPr b="0" lang="ru-RU" sz="2000" spc="-1" strike="noStrike">
              <a:solidFill>
                <a:srgbClr val="4e3b30"/>
              </a:solidFill>
              <a:latin typeface="Franklin Gothic Book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e3b30"/>
                </a:solidFill>
                <a:latin typeface="Franklin Gothic Book"/>
              </a:rPr>
              <a:t>Шестой уровень структуры</a:t>
            </a:r>
            <a:endParaRPr b="0" lang="ru-RU" sz="2000" spc="-1" strike="noStrike">
              <a:solidFill>
                <a:srgbClr val="4e3b30"/>
              </a:solidFill>
              <a:latin typeface="Franklin Gothic Book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e3b30"/>
                </a:solidFill>
                <a:latin typeface="Franklin Gothic Book"/>
              </a:rPr>
              <a:t>Седьмой уровень структуры</a:t>
            </a:r>
            <a:endParaRPr b="0" lang="ru-RU" sz="2000" spc="-1" strike="noStrike">
              <a:solidFill>
                <a:srgbClr val="4e3b30"/>
              </a:solidFill>
              <a:latin typeface="Franklin Gothic Book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3d6069"/>
            </a:gs>
            <a:gs pos="100000">
              <a:srgbClr val="85d1e3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1"/>
          <p:cNvGrpSpPr/>
          <p:nvPr/>
        </p:nvGrpSpPr>
        <p:grpSpPr>
          <a:xfrm>
            <a:off x="0" y="0"/>
            <a:ext cx="12191760" cy="6857640"/>
            <a:chOff x="0" y="0"/>
            <a:chExt cx="12191760" cy="6857640"/>
          </a:xfrm>
        </p:grpSpPr>
        <p:sp>
          <p:nvSpPr>
            <p:cNvPr id="45" name="CustomShape 2"/>
            <p:cNvSpPr/>
            <p:nvPr/>
          </p:nvSpPr>
          <p:spPr>
            <a:xfrm>
              <a:off x="0" y="4876920"/>
              <a:ext cx="12191760" cy="1980720"/>
            </a:xfrm>
            <a:custGeom>
              <a:avLst/>
              <a:gdLst/>
              <a:ahLst/>
              <a:rect l="l" t="t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rgbClr val="85d1e3"/>
                </a:gs>
                <a:gs pos="100000">
                  <a:srgbClr val="00cc99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6" name="CustomShape 3"/>
            <p:cNvSpPr/>
            <p:nvPr/>
          </p:nvSpPr>
          <p:spPr>
            <a:xfrm>
              <a:off x="0" y="0"/>
              <a:ext cx="12191760" cy="4876560"/>
            </a:xfrm>
            <a:custGeom>
              <a:avLst/>
              <a:gdLst/>
              <a:ahLst/>
              <a:rect l="l" t="t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rgbClr val="3d6069"/>
                </a:gs>
                <a:gs pos="100000">
                  <a:srgbClr val="85d1e3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7" name="CustomShape 4" hidden="1"/>
          <p:cNvSpPr/>
          <p:nvPr/>
        </p:nvSpPr>
        <p:spPr>
          <a:xfrm>
            <a:off x="8331120" y="6262560"/>
            <a:ext cx="3860280" cy="609120"/>
          </a:xfrm>
          <a:custGeom>
            <a:avLst/>
            <a:gdLst/>
            <a:ahLst/>
            <a:rect l="l" t="t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rgbClr val="85d1e3"/>
              </a:gs>
              <a:gs pos="100000">
                <a:srgbClr val="0099ff"/>
              </a:gs>
            </a:gsLst>
            <a:lin ang="189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8" name="Group 5"/>
          <p:cNvGrpSpPr/>
          <p:nvPr/>
        </p:nvGrpSpPr>
        <p:grpSpPr>
          <a:xfrm>
            <a:off x="0" y="6019920"/>
            <a:ext cx="10464480" cy="856800"/>
            <a:chOff x="0" y="6019920"/>
            <a:chExt cx="10464480" cy="856800"/>
          </a:xfrm>
        </p:grpSpPr>
        <p:sp>
          <p:nvSpPr>
            <p:cNvPr id="49" name="CustomShape 6"/>
            <p:cNvSpPr/>
            <p:nvPr/>
          </p:nvSpPr>
          <p:spPr>
            <a:xfrm>
              <a:off x="3149640" y="6019920"/>
              <a:ext cx="6857640" cy="850680"/>
            </a:xfrm>
            <a:custGeom>
              <a:avLst/>
              <a:gdLst/>
              <a:ahLst/>
              <a:rect l="l" t="t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rgbClr val="549999"/>
                </a:gs>
                <a:gs pos="100000">
                  <a:srgbClr val="006666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grpSp>
          <p:nvGrpSpPr>
            <p:cNvPr id="50" name="Group 7"/>
            <p:cNvGrpSpPr/>
            <p:nvPr/>
          </p:nvGrpSpPr>
          <p:grpSpPr>
            <a:xfrm>
              <a:off x="5262120" y="6019920"/>
              <a:ext cx="5202360" cy="856800"/>
              <a:chOff x="5262120" y="6019920"/>
              <a:chExt cx="5202360" cy="856800"/>
            </a:xfrm>
          </p:grpSpPr>
          <p:sp>
            <p:nvSpPr>
              <p:cNvPr id="51" name="CustomShape 8"/>
              <p:cNvSpPr/>
              <p:nvPr/>
            </p:nvSpPr>
            <p:spPr>
              <a:xfrm>
                <a:off x="8356680" y="6031080"/>
                <a:ext cx="2107800" cy="845640"/>
              </a:xfrm>
              <a:custGeom>
                <a:avLst/>
                <a:gdLst/>
                <a:ahLst/>
                <a:rect l="l" t="t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52" name="CustomShape 9"/>
              <p:cNvSpPr/>
              <p:nvPr/>
            </p:nvSpPr>
            <p:spPr>
              <a:xfrm>
                <a:off x="5666400" y="6019920"/>
                <a:ext cx="393480" cy="626760"/>
              </a:xfrm>
              <a:custGeom>
                <a:avLst/>
                <a:gdLst/>
                <a:ahLst/>
                <a:rect l="l" t="t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53" name="CustomShape 10"/>
              <p:cNvSpPr/>
              <p:nvPr/>
            </p:nvSpPr>
            <p:spPr>
              <a:xfrm>
                <a:off x="6413400" y="6180120"/>
                <a:ext cx="799920" cy="429840"/>
              </a:xfrm>
              <a:custGeom>
                <a:avLst/>
                <a:gdLst/>
                <a:ahLst/>
                <a:rect l="l" t="t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54" name="CustomShape 11"/>
              <p:cNvSpPr/>
              <p:nvPr/>
            </p:nvSpPr>
            <p:spPr>
              <a:xfrm>
                <a:off x="7679160" y="6137280"/>
                <a:ext cx="327600" cy="117000"/>
              </a:xfrm>
              <a:custGeom>
                <a:avLst/>
                <a:gdLst/>
                <a:ahLst/>
                <a:rect l="l" t="t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55" name="CustomShape 12"/>
              <p:cNvSpPr/>
              <p:nvPr/>
            </p:nvSpPr>
            <p:spPr>
              <a:xfrm>
                <a:off x="5262120" y="6126120"/>
                <a:ext cx="88560" cy="128160"/>
              </a:xfrm>
              <a:custGeom>
                <a:avLst/>
                <a:gdLst/>
                <a:ahLst/>
                <a:rect l="l" t="t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56" name="CustomShape 13"/>
            <p:cNvSpPr/>
            <p:nvPr/>
          </p:nvSpPr>
          <p:spPr>
            <a:xfrm>
              <a:off x="0" y="6019920"/>
              <a:ext cx="8415360" cy="848880"/>
            </a:xfrm>
            <a:custGeom>
              <a:avLst/>
              <a:gdLst/>
              <a:ahLst/>
              <a:rect l="l" t="t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rgbClr val="3e8b8b"/>
                </a:gs>
                <a:gs pos="100000">
                  <a:srgbClr val="006666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57" name="Group 14"/>
          <p:cNvGrpSpPr/>
          <p:nvPr/>
        </p:nvGrpSpPr>
        <p:grpSpPr>
          <a:xfrm>
            <a:off x="835920" y="6021360"/>
            <a:ext cx="7579440" cy="848880"/>
            <a:chOff x="835920" y="6021360"/>
            <a:chExt cx="7579440" cy="848880"/>
          </a:xfrm>
        </p:grpSpPr>
        <p:sp>
          <p:nvSpPr>
            <p:cNvPr id="58" name="CustomShape 15"/>
            <p:cNvSpPr/>
            <p:nvPr/>
          </p:nvSpPr>
          <p:spPr>
            <a:xfrm>
              <a:off x="2531520" y="6021360"/>
              <a:ext cx="772200" cy="461520"/>
            </a:xfrm>
            <a:custGeom>
              <a:avLst/>
              <a:gdLst/>
              <a:ahLst/>
              <a:rect l="l" t="t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9" name="CustomShape 16"/>
            <p:cNvSpPr/>
            <p:nvPr/>
          </p:nvSpPr>
          <p:spPr>
            <a:xfrm>
              <a:off x="4112640" y="6078600"/>
              <a:ext cx="4302720" cy="791640"/>
            </a:xfrm>
            <a:custGeom>
              <a:avLst/>
              <a:gdLst/>
              <a:ahLst/>
              <a:rect l="l" t="t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0" name="CustomShape 17"/>
            <p:cNvSpPr/>
            <p:nvPr/>
          </p:nvSpPr>
          <p:spPr>
            <a:xfrm>
              <a:off x="3873600" y="6068880"/>
              <a:ext cx="149760" cy="96480"/>
            </a:xfrm>
            <a:custGeom>
              <a:avLst/>
              <a:gdLst/>
              <a:ahLst/>
              <a:rect l="l" t="t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1" name="CustomShape 18"/>
            <p:cNvSpPr/>
            <p:nvPr/>
          </p:nvSpPr>
          <p:spPr>
            <a:xfrm>
              <a:off x="1809720" y="6099120"/>
              <a:ext cx="340560" cy="259920"/>
            </a:xfrm>
            <a:custGeom>
              <a:avLst/>
              <a:gdLst/>
              <a:ahLst/>
              <a:rect l="l" t="t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2" name="CustomShape 19"/>
            <p:cNvSpPr/>
            <p:nvPr/>
          </p:nvSpPr>
          <p:spPr>
            <a:xfrm>
              <a:off x="1494360" y="6118200"/>
              <a:ext cx="124560" cy="96480"/>
            </a:xfrm>
            <a:custGeom>
              <a:avLst/>
              <a:gdLst/>
              <a:ahLst/>
              <a:rect l="l" t="t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3" name="CustomShape 20"/>
            <p:cNvSpPr/>
            <p:nvPr/>
          </p:nvSpPr>
          <p:spPr>
            <a:xfrm>
              <a:off x="835920" y="6049800"/>
              <a:ext cx="518400" cy="328320"/>
            </a:xfrm>
            <a:custGeom>
              <a:avLst/>
              <a:gdLst/>
              <a:ahLst/>
              <a:rect l="l" t="t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64" name="Group 21"/>
          <p:cNvGrpSpPr/>
          <p:nvPr/>
        </p:nvGrpSpPr>
        <p:grpSpPr>
          <a:xfrm>
            <a:off x="-8640" y="20520"/>
            <a:ext cx="12191760" cy="6857640"/>
            <a:chOff x="-8640" y="20520"/>
            <a:chExt cx="12191760" cy="6857640"/>
          </a:xfrm>
        </p:grpSpPr>
        <p:sp>
          <p:nvSpPr>
            <p:cNvPr id="65" name="CustomShape 22"/>
            <p:cNvSpPr/>
            <p:nvPr/>
          </p:nvSpPr>
          <p:spPr>
            <a:xfrm>
              <a:off x="-8640" y="4897440"/>
              <a:ext cx="12191760" cy="1980720"/>
            </a:xfrm>
            <a:custGeom>
              <a:avLst/>
              <a:gdLst/>
              <a:ahLst/>
              <a:rect l="l" t="t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rgbClr val="85d1e3"/>
                </a:gs>
                <a:gs pos="100000">
                  <a:srgbClr val="00cc99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" name="CustomShape 23"/>
            <p:cNvSpPr/>
            <p:nvPr/>
          </p:nvSpPr>
          <p:spPr>
            <a:xfrm>
              <a:off x="-8640" y="20520"/>
              <a:ext cx="12191760" cy="4876560"/>
            </a:xfrm>
            <a:custGeom>
              <a:avLst/>
              <a:gdLst/>
              <a:ahLst/>
              <a:rect l="l" t="t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rgbClr val="3d6069"/>
                </a:gs>
                <a:gs pos="100000">
                  <a:srgbClr val="85d1e3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67" name="CustomShape 24"/>
          <p:cNvSpPr/>
          <p:nvPr/>
        </p:nvSpPr>
        <p:spPr>
          <a:xfrm>
            <a:off x="8322840" y="6269040"/>
            <a:ext cx="3860280" cy="609120"/>
          </a:xfrm>
          <a:custGeom>
            <a:avLst/>
            <a:gdLst/>
            <a:ahLst/>
            <a:rect l="l" t="t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rgbClr val="85d1e3"/>
              </a:gs>
              <a:gs pos="100000">
                <a:srgbClr val="0099ff"/>
              </a:gs>
            </a:gsLst>
            <a:lin ang="189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68" name="Group 25"/>
          <p:cNvGrpSpPr/>
          <p:nvPr/>
        </p:nvGrpSpPr>
        <p:grpSpPr>
          <a:xfrm>
            <a:off x="-2160" y="6033960"/>
            <a:ext cx="10460160" cy="850680"/>
            <a:chOff x="-2160" y="6033960"/>
            <a:chExt cx="10460160" cy="850680"/>
          </a:xfrm>
        </p:grpSpPr>
        <p:sp>
          <p:nvSpPr>
            <p:cNvPr id="69" name="CustomShape 26"/>
            <p:cNvSpPr/>
            <p:nvPr/>
          </p:nvSpPr>
          <p:spPr>
            <a:xfrm>
              <a:off x="3147480" y="6033960"/>
              <a:ext cx="6857640" cy="850680"/>
            </a:xfrm>
            <a:custGeom>
              <a:avLst/>
              <a:gdLst/>
              <a:ahLst/>
              <a:rect l="l" t="t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rgbClr val="549999"/>
                </a:gs>
                <a:gs pos="100000">
                  <a:srgbClr val="006666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grpSp>
          <p:nvGrpSpPr>
            <p:cNvPr id="70" name="Group 27"/>
            <p:cNvGrpSpPr/>
            <p:nvPr/>
          </p:nvGrpSpPr>
          <p:grpSpPr>
            <a:xfrm>
              <a:off x="5259960" y="6033960"/>
              <a:ext cx="5198040" cy="850680"/>
              <a:chOff x="5259960" y="6033960"/>
              <a:chExt cx="5198040" cy="850680"/>
            </a:xfrm>
          </p:grpSpPr>
          <p:sp>
            <p:nvSpPr>
              <p:cNvPr id="71" name="CustomShape 28"/>
              <p:cNvSpPr/>
              <p:nvPr/>
            </p:nvSpPr>
            <p:spPr>
              <a:xfrm>
                <a:off x="8354520" y="6045120"/>
                <a:ext cx="2103480" cy="839520"/>
              </a:xfrm>
              <a:custGeom>
                <a:avLst/>
                <a:gdLst/>
                <a:ahLst/>
                <a:rect l="l" t="t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72" name="CustomShape 29"/>
              <p:cNvSpPr/>
              <p:nvPr/>
            </p:nvSpPr>
            <p:spPr>
              <a:xfrm>
                <a:off x="5664240" y="6033960"/>
                <a:ext cx="393480" cy="626760"/>
              </a:xfrm>
              <a:custGeom>
                <a:avLst/>
                <a:gdLst/>
                <a:ahLst/>
                <a:rect l="l" t="t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73" name="CustomShape 30"/>
              <p:cNvSpPr/>
              <p:nvPr/>
            </p:nvSpPr>
            <p:spPr>
              <a:xfrm>
                <a:off x="6411240" y="6194520"/>
                <a:ext cx="799920" cy="429840"/>
              </a:xfrm>
              <a:custGeom>
                <a:avLst/>
                <a:gdLst/>
                <a:ahLst/>
                <a:rect l="l" t="t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74" name="CustomShape 31"/>
              <p:cNvSpPr/>
              <p:nvPr/>
            </p:nvSpPr>
            <p:spPr>
              <a:xfrm>
                <a:off x="7677000" y="6151680"/>
                <a:ext cx="327600" cy="117000"/>
              </a:xfrm>
              <a:custGeom>
                <a:avLst/>
                <a:gdLst/>
                <a:ahLst/>
                <a:rect l="l" t="t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75" name="CustomShape 32"/>
              <p:cNvSpPr/>
              <p:nvPr/>
            </p:nvSpPr>
            <p:spPr>
              <a:xfrm>
                <a:off x="5259960" y="6140520"/>
                <a:ext cx="88560" cy="128160"/>
              </a:xfrm>
              <a:custGeom>
                <a:avLst/>
                <a:gdLst/>
                <a:ahLst/>
                <a:rect l="l" t="t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76" name="CustomShape 33"/>
            <p:cNvSpPr/>
            <p:nvPr/>
          </p:nvSpPr>
          <p:spPr>
            <a:xfrm>
              <a:off x="-2160" y="6033960"/>
              <a:ext cx="8415360" cy="848880"/>
            </a:xfrm>
            <a:custGeom>
              <a:avLst/>
              <a:gdLst/>
              <a:ahLst/>
              <a:rect l="l" t="t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rgbClr val="3e8b8b"/>
                </a:gs>
                <a:gs pos="100000">
                  <a:srgbClr val="006666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77" name="Group 34"/>
          <p:cNvGrpSpPr/>
          <p:nvPr/>
        </p:nvGrpSpPr>
        <p:grpSpPr>
          <a:xfrm>
            <a:off x="835920" y="6021360"/>
            <a:ext cx="7579440" cy="848880"/>
            <a:chOff x="835920" y="6021360"/>
            <a:chExt cx="7579440" cy="848880"/>
          </a:xfrm>
        </p:grpSpPr>
        <p:sp>
          <p:nvSpPr>
            <p:cNvPr id="78" name="CustomShape 35"/>
            <p:cNvSpPr/>
            <p:nvPr/>
          </p:nvSpPr>
          <p:spPr>
            <a:xfrm>
              <a:off x="2531520" y="6021360"/>
              <a:ext cx="772200" cy="461520"/>
            </a:xfrm>
            <a:custGeom>
              <a:avLst/>
              <a:gdLst/>
              <a:ahLst/>
              <a:rect l="l" t="t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9" name="CustomShape 36"/>
            <p:cNvSpPr/>
            <p:nvPr/>
          </p:nvSpPr>
          <p:spPr>
            <a:xfrm>
              <a:off x="4112640" y="6078600"/>
              <a:ext cx="4302720" cy="791640"/>
            </a:xfrm>
            <a:custGeom>
              <a:avLst/>
              <a:gdLst/>
              <a:ahLst/>
              <a:rect l="l" t="t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" name="CustomShape 37"/>
            <p:cNvSpPr/>
            <p:nvPr/>
          </p:nvSpPr>
          <p:spPr>
            <a:xfrm>
              <a:off x="3873600" y="6068880"/>
              <a:ext cx="149760" cy="96480"/>
            </a:xfrm>
            <a:custGeom>
              <a:avLst/>
              <a:gdLst/>
              <a:ahLst/>
              <a:rect l="l" t="t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" name="CustomShape 38"/>
            <p:cNvSpPr/>
            <p:nvPr/>
          </p:nvSpPr>
          <p:spPr>
            <a:xfrm>
              <a:off x="1809720" y="6099120"/>
              <a:ext cx="340560" cy="259920"/>
            </a:xfrm>
            <a:custGeom>
              <a:avLst/>
              <a:gdLst/>
              <a:ahLst/>
              <a:rect l="l" t="t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" name="CustomShape 39"/>
            <p:cNvSpPr/>
            <p:nvPr/>
          </p:nvSpPr>
          <p:spPr>
            <a:xfrm>
              <a:off x="1494360" y="6118200"/>
              <a:ext cx="124560" cy="96480"/>
            </a:xfrm>
            <a:custGeom>
              <a:avLst/>
              <a:gdLst/>
              <a:ahLst/>
              <a:rect l="l" t="t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" name="CustomShape 40"/>
            <p:cNvSpPr/>
            <p:nvPr/>
          </p:nvSpPr>
          <p:spPr>
            <a:xfrm>
              <a:off x="835920" y="6049800"/>
              <a:ext cx="518400" cy="328320"/>
            </a:xfrm>
            <a:custGeom>
              <a:avLst/>
              <a:gdLst/>
              <a:ahLst/>
              <a:rect l="l" t="t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84" name="PlaceHolder 41"/>
          <p:cNvSpPr>
            <a:spLocks noGrp="1"/>
          </p:cNvSpPr>
          <p:nvPr>
            <p:ph type="title"/>
          </p:nvPr>
        </p:nvSpPr>
        <p:spPr>
          <a:xfrm>
            <a:off x="609480" y="1447920"/>
            <a:ext cx="10972440" cy="173628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5400" spc="-1" strike="noStrike">
                <a:solidFill>
                  <a:srgbClr val="ccffff"/>
                </a:solidFill>
                <a:latin typeface="Arial"/>
              </a:rPr>
              <a:t>Образец заголовка</a:t>
            </a:r>
            <a:endParaRPr b="0" lang="ru-RU" sz="5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85" name="PlaceHolder 42"/>
          <p:cNvSpPr>
            <a:spLocks noGrp="1"/>
          </p:cNvSpPr>
          <p:nvPr>
            <p:ph type="dt"/>
          </p:nvPr>
        </p:nvSpPr>
        <p:spPr>
          <a:xfrm>
            <a:off x="609480" y="6248520"/>
            <a:ext cx="2844360" cy="456840"/>
          </a:xfrm>
          <a:prstGeom prst="rect">
            <a:avLst/>
          </a:prstGeom>
        </p:spPr>
        <p:txBody>
          <a:bodyPr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6" name="PlaceHolder 43"/>
          <p:cNvSpPr>
            <a:spLocks noGrp="1"/>
          </p:cNvSpPr>
          <p:nvPr>
            <p:ph type="sldNum"/>
          </p:nvPr>
        </p:nvSpPr>
        <p:spPr>
          <a:xfrm>
            <a:off x="8737560" y="6248520"/>
            <a:ext cx="2844360" cy="456840"/>
          </a:xfrm>
          <a:prstGeom prst="rect">
            <a:avLst/>
          </a:prstGeom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158C290B-E076-4E85-A979-173BAB7DAA64}" type="slidenum">
              <a:rPr b="0" lang="ru-RU" sz="1200" spc="-1" strike="noStrike">
                <a:solidFill>
                  <a:srgbClr val="ffffff"/>
                </a:solidFill>
                <a:latin typeface="Arial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87" name="PlaceHolder 44"/>
          <p:cNvSpPr>
            <a:spLocks noGrp="1"/>
          </p:cNvSpPr>
          <p:nvPr>
            <p:ph type="ftr"/>
          </p:nvPr>
        </p:nvSpPr>
        <p:spPr>
          <a:xfrm>
            <a:off x="4165560" y="6248520"/>
            <a:ext cx="3860280" cy="456840"/>
          </a:xfrm>
          <a:prstGeom prst="rect">
            <a:avLst/>
          </a:prstGeom>
        </p:spPr>
        <p:txBody>
          <a:bodyPr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8" name="PlaceHolder 4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ffffff"/>
                </a:solidFill>
                <a:latin typeface="Arial"/>
              </a:rPr>
              <a:t>Второй уровень структуры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Третий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3d6069"/>
            </a:gs>
            <a:gs pos="100000">
              <a:srgbClr val="85d1e3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roup 1"/>
          <p:cNvGrpSpPr/>
          <p:nvPr/>
        </p:nvGrpSpPr>
        <p:grpSpPr>
          <a:xfrm>
            <a:off x="0" y="0"/>
            <a:ext cx="12191760" cy="6857640"/>
            <a:chOff x="0" y="0"/>
            <a:chExt cx="12191760" cy="6857640"/>
          </a:xfrm>
        </p:grpSpPr>
        <p:sp>
          <p:nvSpPr>
            <p:cNvPr id="126" name="CustomShape 2"/>
            <p:cNvSpPr/>
            <p:nvPr/>
          </p:nvSpPr>
          <p:spPr>
            <a:xfrm>
              <a:off x="0" y="4876920"/>
              <a:ext cx="12191760" cy="1980720"/>
            </a:xfrm>
            <a:custGeom>
              <a:avLst/>
              <a:gdLst/>
              <a:ahLst/>
              <a:rect l="l" t="t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rgbClr val="85d1e3"/>
                </a:gs>
                <a:gs pos="100000">
                  <a:srgbClr val="00cc99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7" name="CustomShape 3"/>
            <p:cNvSpPr/>
            <p:nvPr/>
          </p:nvSpPr>
          <p:spPr>
            <a:xfrm>
              <a:off x="0" y="0"/>
              <a:ext cx="12191760" cy="4876560"/>
            </a:xfrm>
            <a:custGeom>
              <a:avLst/>
              <a:gdLst/>
              <a:ahLst/>
              <a:rect l="l" t="t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rgbClr val="3d6069"/>
                </a:gs>
                <a:gs pos="100000">
                  <a:srgbClr val="85d1e3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28" name="CustomShape 4"/>
          <p:cNvSpPr/>
          <p:nvPr/>
        </p:nvSpPr>
        <p:spPr>
          <a:xfrm>
            <a:off x="8331120" y="6262560"/>
            <a:ext cx="3860280" cy="609120"/>
          </a:xfrm>
          <a:custGeom>
            <a:avLst/>
            <a:gdLst/>
            <a:ahLst/>
            <a:rect l="l" t="t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rgbClr val="85d1e3"/>
              </a:gs>
              <a:gs pos="100000">
                <a:srgbClr val="0099ff"/>
              </a:gs>
            </a:gsLst>
            <a:lin ang="189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29" name="Group 5"/>
          <p:cNvGrpSpPr/>
          <p:nvPr/>
        </p:nvGrpSpPr>
        <p:grpSpPr>
          <a:xfrm>
            <a:off x="0" y="6019920"/>
            <a:ext cx="10464480" cy="856800"/>
            <a:chOff x="0" y="6019920"/>
            <a:chExt cx="10464480" cy="856800"/>
          </a:xfrm>
        </p:grpSpPr>
        <p:sp>
          <p:nvSpPr>
            <p:cNvPr id="130" name="CustomShape 6"/>
            <p:cNvSpPr/>
            <p:nvPr/>
          </p:nvSpPr>
          <p:spPr>
            <a:xfrm>
              <a:off x="3149640" y="6019920"/>
              <a:ext cx="6857640" cy="850680"/>
            </a:xfrm>
            <a:custGeom>
              <a:avLst/>
              <a:gdLst/>
              <a:ahLst/>
              <a:rect l="l" t="t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rgbClr val="549999"/>
                </a:gs>
                <a:gs pos="100000">
                  <a:srgbClr val="006666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grpSp>
          <p:nvGrpSpPr>
            <p:cNvPr id="131" name="Group 7"/>
            <p:cNvGrpSpPr/>
            <p:nvPr/>
          </p:nvGrpSpPr>
          <p:grpSpPr>
            <a:xfrm>
              <a:off x="5262120" y="6019920"/>
              <a:ext cx="5202360" cy="856800"/>
              <a:chOff x="5262120" y="6019920"/>
              <a:chExt cx="5202360" cy="856800"/>
            </a:xfrm>
          </p:grpSpPr>
          <p:sp>
            <p:nvSpPr>
              <p:cNvPr id="132" name="CustomShape 8"/>
              <p:cNvSpPr/>
              <p:nvPr/>
            </p:nvSpPr>
            <p:spPr>
              <a:xfrm>
                <a:off x="8356680" y="6031080"/>
                <a:ext cx="2107800" cy="845640"/>
              </a:xfrm>
              <a:custGeom>
                <a:avLst/>
                <a:gdLst/>
                <a:ahLst/>
                <a:rect l="l" t="t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33" name="CustomShape 9"/>
              <p:cNvSpPr/>
              <p:nvPr/>
            </p:nvSpPr>
            <p:spPr>
              <a:xfrm>
                <a:off x="5666400" y="6019920"/>
                <a:ext cx="393480" cy="626760"/>
              </a:xfrm>
              <a:custGeom>
                <a:avLst/>
                <a:gdLst/>
                <a:ahLst/>
                <a:rect l="l" t="t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34" name="CustomShape 10"/>
              <p:cNvSpPr/>
              <p:nvPr/>
            </p:nvSpPr>
            <p:spPr>
              <a:xfrm>
                <a:off x="6413400" y="6180120"/>
                <a:ext cx="799920" cy="429840"/>
              </a:xfrm>
              <a:custGeom>
                <a:avLst/>
                <a:gdLst/>
                <a:ahLst/>
                <a:rect l="l" t="t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35" name="CustomShape 11"/>
              <p:cNvSpPr/>
              <p:nvPr/>
            </p:nvSpPr>
            <p:spPr>
              <a:xfrm>
                <a:off x="7679160" y="6137280"/>
                <a:ext cx="327600" cy="117000"/>
              </a:xfrm>
              <a:custGeom>
                <a:avLst/>
                <a:gdLst/>
                <a:ahLst/>
                <a:rect l="l" t="t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36" name="CustomShape 12"/>
              <p:cNvSpPr/>
              <p:nvPr/>
            </p:nvSpPr>
            <p:spPr>
              <a:xfrm>
                <a:off x="5262120" y="6126120"/>
                <a:ext cx="88560" cy="128160"/>
              </a:xfrm>
              <a:custGeom>
                <a:avLst/>
                <a:gdLst/>
                <a:ahLst/>
                <a:rect l="l" t="t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37" name="CustomShape 13"/>
            <p:cNvSpPr/>
            <p:nvPr/>
          </p:nvSpPr>
          <p:spPr>
            <a:xfrm>
              <a:off x="0" y="6019920"/>
              <a:ext cx="8415360" cy="848880"/>
            </a:xfrm>
            <a:custGeom>
              <a:avLst/>
              <a:gdLst/>
              <a:ahLst/>
              <a:rect l="l" t="t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rgbClr val="3e8b8b"/>
                </a:gs>
                <a:gs pos="100000">
                  <a:srgbClr val="006666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38" name="Group 14"/>
          <p:cNvGrpSpPr/>
          <p:nvPr/>
        </p:nvGrpSpPr>
        <p:grpSpPr>
          <a:xfrm>
            <a:off x="835920" y="6021360"/>
            <a:ext cx="7579440" cy="848880"/>
            <a:chOff x="835920" y="6021360"/>
            <a:chExt cx="7579440" cy="848880"/>
          </a:xfrm>
        </p:grpSpPr>
        <p:sp>
          <p:nvSpPr>
            <p:cNvPr id="139" name="CustomShape 15"/>
            <p:cNvSpPr/>
            <p:nvPr/>
          </p:nvSpPr>
          <p:spPr>
            <a:xfrm>
              <a:off x="2531520" y="6021360"/>
              <a:ext cx="772200" cy="461520"/>
            </a:xfrm>
            <a:custGeom>
              <a:avLst/>
              <a:gdLst/>
              <a:ahLst/>
              <a:rect l="l" t="t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0" name="CustomShape 16"/>
            <p:cNvSpPr/>
            <p:nvPr/>
          </p:nvSpPr>
          <p:spPr>
            <a:xfrm>
              <a:off x="4112640" y="6078600"/>
              <a:ext cx="4302720" cy="791640"/>
            </a:xfrm>
            <a:custGeom>
              <a:avLst/>
              <a:gdLst/>
              <a:ahLst/>
              <a:rect l="l" t="t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1" name="CustomShape 17"/>
            <p:cNvSpPr/>
            <p:nvPr/>
          </p:nvSpPr>
          <p:spPr>
            <a:xfrm>
              <a:off x="3873600" y="6068880"/>
              <a:ext cx="149760" cy="96480"/>
            </a:xfrm>
            <a:custGeom>
              <a:avLst/>
              <a:gdLst/>
              <a:ahLst/>
              <a:rect l="l" t="t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2" name="CustomShape 18"/>
            <p:cNvSpPr/>
            <p:nvPr/>
          </p:nvSpPr>
          <p:spPr>
            <a:xfrm>
              <a:off x="1809720" y="6099120"/>
              <a:ext cx="340560" cy="259920"/>
            </a:xfrm>
            <a:custGeom>
              <a:avLst/>
              <a:gdLst/>
              <a:ahLst/>
              <a:rect l="l" t="t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3" name="CustomShape 19"/>
            <p:cNvSpPr/>
            <p:nvPr/>
          </p:nvSpPr>
          <p:spPr>
            <a:xfrm>
              <a:off x="1494360" y="6118200"/>
              <a:ext cx="124560" cy="96480"/>
            </a:xfrm>
            <a:custGeom>
              <a:avLst/>
              <a:gdLst/>
              <a:ahLst/>
              <a:rect l="l" t="t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4" name="CustomShape 20"/>
            <p:cNvSpPr/>
            <p:nvPr/>
          </p:nvSpPr>
          <p:spPr>
            <a:xfrm>
              <a:off x="835920" y="6049800"/>
              <a:ext cx="518400" cy="328320"/>
            </a:xfrm>
            <a:custGeom>
              <a:avLst/>
              <a:gdLst/>
              <a:ahLst/>
              <a:rect l="l" t="t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45" name="PlaceHolder 2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ccffff"/>
                </a:solidFill>
                <a:latin typeface="Arial"/>
              </a:rPr>
              <a:t>Образец заголовка</a:t>
            </a:r>
            <a:endParaRPr b="0" lang="ru-RU" sz="4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46" name="PlaceHolder 2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49532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ccffff"/>
              </a:buClr>
              <a:buFont typeface="Symbol" charset="2"/>
              <a:buChar char=""/>
            </a:pP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Образец текста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  <a:buFont typeface="Symbol" charset="2"/>
              <a:buChar char=""/>
            </a:pPr>
            <a:r>
              <a:rPr b="0" lang="ru-RU" sz="2800" spc="-1" strike="noStrike">
                <a:solidFill>
                  <a:srgbClr val="ffffff"/>
                </a:solidFill>
                <a:latin typeface="Arial"/>
              </a:rPr>
              <a:t>Второй уровень</a:t>
            </a:r>
            <a:endParaRPr b="0" lang="ru-RU" sz="2800" spc="-1" strike="noStrike">
              <a:solidFill>
                <a:srgbClr val="ffffff"/>
              </a:solidFill>
              <a:latin typeface="Arial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ccffff"/>
              </a:buClr>
              <a:buFont typeface="Symbol" charset="2"/>
              <a:buChar char=""/>
            </a:pPr>
            <a:r>
              <a:rPr b="0" lang="ru-RU" sz="2400" spc="-1" strike="noStrike">
                <a:solidFill>
                  <a:srgbClr val="ffffff"/>
                </a:solidFill>
                <a:latin typeface="Arial"/>
              </a:rPr>
              <a:t>Третий уровень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Symbol" charset="2"/>
              <a:buChar char="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Четвертый уровень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ccffff"/>
              </a:buClr>
              <a:buFont typeface="Symbol" charset="2"/>
              <a:buChar char="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Пятый уровень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47" name="PlaceHolder 23"/>
          <p:cNvSpPr>
            <a:spLocks noGrp="1"/>
          </p:cNvSpPr>
          <p:nvPr>
            <p:ph type="dt"/>
          </p:nvPr>
        </p:nvSpPr>
        <p:spPr>
          <a:xfrm>
            <a:off x="609480" y="6248520"/>
            <a:ext cx="2844360" cy="456840"/>
          </a:xfrm>
          <a:prstGeom prst="rect">
            <a:avLst/>
          </a:prstGeom>
        </p:spPr>
        <p:txBody>
          <a:bodyPr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48" name="PlaceHolder 24"/>
          <p:cNvSpPr>
            <a:spLocks noGrp="1"/>
          </p:cNvSpPr>
          <p:nvPr>
            <p:ph type="ftr"/>
          </p:nvPr>
        </p:nvSpPr>
        <p:spPr>
          <a:xfrm>
            <a:off x="4165560" y="6248520"/>
            <a:ext cx="3860280" cy="456840"/>
          </a:xfrm>
          <a:prstGeom prst="rect">
            <a:avLst/>
          </a:prstGeom>
        </p:spPr>
        <p:txBody>
          <a:bodyPr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49" name="PlaceHolder 25"/>
          <p:cNvSpPr>
            <a:spLocks noGrp="1"/>
          </p:cNvSpPr>
          <p:nvPr>
            <p:ph type="sldNum"/>
          </p:nvPr>
        </p:nvSpPr>
        <p:spPr>
          <a:xfrm>
            <a:off x="8737560" y="6248520"/>
            <a:ext cx="2844360" cy="456840"/>
          </a:xfrm>
          <a:prstGeom prst="rect">
            <a:avLst/>
          </a:prstGeom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8AEF9541-E756-4DDA-BB64-830F40DCDE8A}" type="slidenum">
              <a:rPr b="0" lang="ru-RU" sz="1200" spc="-1" strike="noStrike">
                <a:solidFill>
                  <a:srgbClr val="ffffff"/>
                </a:solidFill>
                <a:latin typeface="Arial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3d6069"/>
            </a:gs>
            <a:gs pos="100000">
              <a:srgbClr val="85d1e3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Group 1"/>
          <p:cNvGrpSpPr/>
          <p:nvPr/>
        </p:nvGrpSpPr>
        <p:grpSpPr>
          <a:xfrm>
            <a:off x="0" y="0"/>
            <a:ext cx="12191760" cy="6857640"/>
            <a:chOff x="0" y="0"/>
            <a:chExt cx="12191760" cy="6857640"/>
          </a:xfrm>
        </p:grpSpPr>
        <p:sp>
          <p:nvSpPr>
            <p:cNvPr id="187" name="CustomShape 2"/>
            <p:cNvSpPr/>
            <p:nvPr/>
          </p:nvSpPr>
          <p:spPr>
            <a:xfrm>
              <a:off x="0" y="4876920"/>
              <a:ext cx="12191760" cy="1980720"/>
            </a:xfrm>
            <a:custGeom>
              <a:avLst/>
              <a:gdLst/>
              <a:ahLst/>
              <a:rect l="l" t="t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rgbClr val="85d1e3"/>
                </a:gs>
                <a:gs pos="100000">
                  <a:srgbClr val="00cc99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8" name="CustomShape 3"/>
            <p:cNvSpPr/>
            <p:nvPr/>
          </p:nvSpPr>
          <p:spPr>
            <a:xfrm>
              <a:off x="0" y="0"/>
              <a:ext cx="12191760" cy="4876560"/>
            </a:xfrm>
            <a:custGeom>
              <a:avLst/>
              <a:gdLst/>
              <a:ahLst/>
              <a:rect l="l" t="t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rgbClr val="3d6069"/>
                </a:gs>
                <a:gs pos="100000">
                  <a:srgbClr val="85d1e3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89" name="CustomShape 4"/>
          <p:cNvSpPr/>
          <p:nvPr/>
        </p:nvSpPr>
        <p:spPr>
          <a:xfrm>
            <a:off x="8331120" y="6262560"/>
            <a:ext cx="3860280" cy="609120"/>
          </a:xfrm>
          <a:custGeom>
            <a:avLst/>
            <a:gdLst/>
            <a:ahLst/>
            <a:rect l="l" t="t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rgbClr val="85d1e3"/>
              </a:gs>
              <a:gs pos="100000">
                <a:srgbClr val="0099ff"/>
              </a:gs>
            </a:gsLst>
            <a:lin ang="189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90" name="Group 5"/>
          <p:cNvGrpSpPr/>
          <p:nvPr/>
        </p:nvGrpSpPr>
        <p:grpSpPr>
          <a:xfrm>
            <a:off x="0" y="6019920"/>
            <a:ext cx="10464480" cy="856800"/>
            <a:chOff x="0" y="6019920"/>
            <a:chExt cx="10464480" cy="856800"/>
          </a:xfrm>
        </p:grpSpPr>
        <p:sp>
          <p:nvSpPr>
            <p:cNvPr id="191" name="CustomShape 6"/>
            <p:cNvSpPr/>
            <p:nvPr/>
          </p:nvSpPr>
          <p:spPr>
            <a:xfrm>
              <a:off x="3149640" y="6019920"/>
              <a:ext cx="6857640" cy="850680"/>
            </a:xfrm>
            <a:custGeom>
              <a:avLst/>
              <a:gdLst/>
              <a:ahLst/>
              <a:rect l="l" t="t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rgbClr val="549999"/>
                </a:gs>
                <a:gs pos="100000">
                  <a:srgbClr val="006666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grpSp>
          <p:nvGrpSpPr>
            <p:cNvPr id="192" name="Group 7"/>
            <p:cNvGrpSpPr/>
            <p:nvPr/>
          </p:nvGrpSpPr>
          <p:grpSpPr>
            <a:xfrm>
              <a:off x="5262120" y="6019920"/>
              <a:ext cx="5202360" cy="856800"/>
              <a:chOff x="5262120" y="6019920"/>
              <a:chExt cx="5202360" cy="856800"/>
            </a:xfrm>
          </p:grpSpPr>
          <p:sp>
            <p:nvSpPr>
              <p:cNvPr id="193" name="CustomShape 8"/>
              <p:cNvSpPr/>
              <p:nvPr/>
            </p:nvSpPr>
            <p:spPr>
              <a:xfrm>
                <a:off x="8356680" y="6031080"/>
                <a:ext cx="2107800" cy="845640"/>
              </a:xfrm>
              <a:custGeom>
                <a:avLst/>
                <a:gdLst/>
                <a:ahLst/>
                <a:rect l="l" t="t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94" name="CustomShape 9"/>
              <p:cNvSpPr/>
              <p:nvPr/>
            </p:nvSpPr>
            <p:spPr>
              <a:xfrm>
                <a:off x="5666400" y="6019920"/>
                <a:ext cx="393480" cy="626760"/>
              </a:xfrm>
              <a:custGeom>
                <a:avLst/>
                <a:gdLst/>
                <a:ahLst/>
                <a:rect l="l" t="t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95" name="CustomShape 10"/>
              <p:cNvSpPr/>
              <p:nvPr/>
            </p:nvSpPr>
            <p:spPr>
              <a:xfrm>
                <a:off x="6413400" y="6180120"/>
                <a:ext cx="799920" cy="429840"/>
              </a:xfrm>
              <a:custGeom>
                <a:avLst/>
                <a:gdLst/>
                <a:ahLst/>
                <a:rect l="l" t="t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96" name="CustomShape 11"/>
              <p:cNvSpPr/>
              <p:nvPr/>
            </p:nvSpPr>
            <p:spPr>
              <a:xfrm>
                <a:off x="7679160" y="6137280"/>
                <a:ext cx="327600" cy="117000"/>
              </a:xfrm>
              <a:custGeom>
                <a:avLst/>
                <a:gdLst/>
                <a:ahLst/>
                <a:rect l="l" t="t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197" name="CustomShape 12"/>
              <p:cNvSpPr/>
              <p:nvPr/>
            </p:nvSpPr>
            <p:spPr>
              <a:xfrm>
                <a:off x="5262120" y="6126120"/>
                <a:ext cx="88560" cy="128160"/>
              </a:xfrm>
              <a:custGeom>
                <a:avLst/>
                <a:gdLst/>
                <a:ahLst/>
                <a:rect l="l" t="t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198" name="CustomShape 13"/>
            <p:cNvSpPr/>
            <p:nvPr/>
          </p:nvSpPr>
          <p:spPr>
            <a:xfrm>
              <a:off x="0" y="6019920"/>
              <a:ext cx="8415360" cy="848880"/>
            </a:xfrm>
            <a:custGeom>
              <a:avLst/>
              <a:gdLst/>
              <a:ahLst/>
              <a:rect l="l" t="t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rgbClr val="3e8b8b"/>
                </a:gs>
                <a:gs pos="100000">
                  <a:srgbClr val="006666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99" name="Group 14"/>
          <p:cNvGrpSpPr/>
          <p:nvPr/>
        </p:nvGrpSpPr>
        <p:grpSpPr>
          <a:xfrm>
            <a:off x="835920" y="6021360"/>
            <a:ext cx="7579440" cy="848880"/>
            <a:chOff x="835920" y="6021360"/>
            <a:chExt cx="7579440" cy="848880"/>
          </a:xfrm>
        </p:grpSpPr>
        <p:sp>
          <p:nvSpPr>
            <p:cNvPr id="200" name="CustomShape 15"/>
            <p:cNvSpPr/>
            <p:nvPr/>
          </p:nvSpPr>
          <p:spPr>
            <a:xfrm>
              <a:off x="2531520" y="6021360"/>
              <a:ext cx="772200" cy="461520"/>
            </a:xfrm>
            <a:custGeom>
              <a:avLst/>
              <a:gdLst/>
              <a:ahLst/>
              <a:rect l="l" t="t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1" name="CustomShape 16"/>
            <p:cNvSpPr/>
            <p:nvPr/>
          </p:nvSpPr>
          <p:spPr>
            <a:xfrm>
              <a:off x="4112640" y="6078600"/>
              <a:ext cx="4302720" cy="791640"/>
            </a:xfrm>
            <a:custGeom>
              <a:avLst/>
              <a:gdLst/>
              <a:ahLst/>
              <a:rect l="l" t="t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2" name="CustomShape 17"/>
            <p:cNvSpPr/>
            <p:nvPr/>
          </p:nvSpPr>
          <p:spPr>
            <a:xfrm>
              <a:off x="3873600" y="6068880"/>
              <a:ext cx="149760" cy="96480"/>
            </a:xfrm>
            <a:custGeom>
              <a:avLst/>
              <a:gdLst/>
              <a:ahLst/>
              <a:rect l="l" t="t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3" name="CustomShape 18"/>
            <p:cNvSpPr/>
            <p:nvPr/>
          </p:nvSpPr>
          <p:spPr>
            <a:xfrm>
              <a:off x="1809720" y="6099120"/>
              <a:ext cx="340560" cy="259920"/>
            </a:xfrm>
            <a:custGeom>
              <a:avLst/>
              <a:gdLst/>
              <a:ahLst/>
              <a:rect l="l" t="t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4" name="CustomShape 19"/>
            <p:cNvSpPr/>
            <p:nvPr/>
          </p:nvSpPr>
          <p:spPr>
            <a:xfrm>
              <a:off x="1494360" y="6118200"/>
              <a:ext cx="124560" cy="96480"/>
            </a:xfrm>
            <a:custGeom>
              <a:avLst/>
              <a:gdLst/>
              <a:ahLst/>
              <a:rect l="l" t="t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5" name="CustomShape 20"/>
            <p:cNvSpPr/>
            <p:nvPr/>
          </p:nvSpPr>
          <p:spPr>
            <a:xfrm>
              <a:off x="835920" y="6049800"/>
              <a:ext cx="518400" cy="328320"/>
            </a:xfrm>
            <a:custGeom>
              <a:avLst/>
              <a:gdLst/>
              <a:ahLst/>
              <a:rect l="l" t="t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06" name="PlaceHolder 21"/>
          <p:cNvSpPr>
            <a:spLocks noGrp="1"/>
          </p:cNvSpPr>
          <p:nvPr>
            <p:ph type="dt"/>
          </p:nvPr>
        </p:nvSpPr>
        <p:spPr>
          <a:xfrm>
            <a:off x="609480" y="6248520"/>
            <a:ext cx="2844360" cy="456840"/>
          </a:xfrm>
          <a:prstGeom prst="rect">
            <a:avLst/>
          </a:prstGeom>
        </p:spPr>
        <p:txBody>
          <a:bodyPr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07" name="PlaceHolder 22"/>
          <p:cNvSpPr>
            <a:spLocks noGrp="1"/>
          </p:cNvSpPr>
          <p:nvPr>
            <p:ph type="ftr"/>
          </p:nvPr>
        </p:nvSpPr>
        <p:spPr>
          <a:xfrm>
            <a:off x="4165560" y="6248520"/>
            <a:ext cx="3860280" cy="456840"/>
          </a:xfrm>
          <a:prstGeom prst="rect">
            <a:avLst/>
          </a:prstGeom>
        </p:spPr>
        <p:txBody>
          <a:bodyPr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08" name="PlaceHolder 23"/>
          <p:cNvSpPr>
            <a:spLocks noGrp="1"/>
          </p:cNvSpPr>
          <p:nvPr>
            <p:ph type="sldNum"/>
          </p:nvPr>
        </p:nvSpPr>
        <p:spPr>
          <a:xfrm>
            <a:off x="8737560" y="6248520"/>
            <a:ext cx="2844360" cy="456840"/>
          </a:xfrm>
          <a:prstGeom prst="rect">
            <a:avLst/>
          </a:prstGeom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C19BE5A8-5E4F-40A3-A06A-17786A200241}" type="slidenum">
              <a:rPr b="0" lang="ru-RU" sz="1200" spc="-1" strike="noStrike">
                <a:solidFill>
                  <a:srgbClr val="ffffff"/>
                </a:solidFill>
                <a:latin typeface="Arial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09" name="PlaceHolder 2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ffffff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0" name="PlaceHolder 2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ffffff"/>
                </a:solidFill>
                <a:latin typeface="Arial"/>
              </a:rPr>
              <a:t>Второй уровень структуры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Третий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3d6069"/>
            </a:gs>
            <a:gs pos="100000">
              <a:srgbClr val="85d1e3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Group 1"/>
          <p:cNvGrpSpPr/>
          <p:nvPr/>
        </p:nvGrpSpPr>
        <p:grpSpPr>
          <a:xfrm>
            <a:off x="0" y="0"/>
            <a:ext cx="12191760" cy="6857640"/>
            <a:chOff x="0" y="0"/>
            <a:chExt cx="12191760" cy="6857640"/>
          </a:xfrm>
        </p:grpSpPr>
        <p:sp>
          <p:nvSpPr>
            <p:cNvPr id="248" name="CustomShape 2"/>
            <p:cNvSpPr/>
            <p:nvPr/>
          </p:nvSpPr>
          <p:spPr>
            <a:xfrm>
              <a:off x="0" y="4876920"/>
              <a:ext cx="12191760" cy="1980720"/>
            </a:xfrm>
            <a:custGeom>
              <a:avLst/>
              <a:gdLst/>
              <a:ahLst/>
              <a:rect l="l" t="t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rgbClr val="85d1e3"/>
                </a:gs>
                <a:gs pos="100000">
                  <a:srgbClr val="00cc99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9" name="CustomShape 3"/>
            <p:cNvSpPr/>
            <p:nvPr/>
          </p:nvSpPr>
          <p:spPr>
            <a:xfrm>
              <a:off x="0" y="0"/>
              <a:ext cx="12191760" cy="4876560"/>
            </a:xfrm>
            <a:custGeom>
              <a:avLst/>
              <a:gdLst/>
              <a:ahLst/>
              <a:rect l="l" t="t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rgbClr val="3d6069"/>
                </a:gs>
                <a:gs pos="100000">
                  <a:srgbClr val="85d1e3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50" name="CustomShape 4"/>
          <p:cNvSpPr/>
          <p:nvPr/>
        </p:nvSpPr>
        <p:spPr>
          <a:xfrm>
            <a:off x="8331120" y="6262560"/>
            <a:ext cx="3860280" cy="609120"/>
          </a:xfrm>
          <a:custGeom>
            <a:avLst/>
            <a:gdLst/>
            <a:ahLst/>
            <a:rect l="l" t="t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rgbClr val="85d1e3"/>
              </a:gs>
              <a:gs pos="100000">
                <a:srgbClr val="0099ff"/>
              </a:gs>
            </a:gsLst>
            <a:lin ang="189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51" name="Group 5"/>
          <p:cNvGrpSpPr/>
          <p:nvPr/>
        </p:nvGrpSpPr>
        <p:grpSpPr>
          <a:xfrm>
            <a:off x="0" y="6019920"/>
            <a:ext cx="10464480" cy="856800"/>
            <a:chOff x="0" y="6019920"/>
            <a:chExt cx="10464480" cy="856800"/>
          </a:xfrm>
        </p:grpSpPr>
        <p:sp>
          <p:nvSpPr>
            <p:cNvPr id="252" name="CustomShape 6"/>
            <p:cNvSpPr/>
            <p:nvPr/>
          </p:nvSpPr>
          <p:spPr>
            <a:xfrm>
              <a:off x="3149640" y="6019920"/>
              <a:ext cx="6857640" cy="850680"/>
            </a:xfrm>
            <a:custGeom>
              <a:avLst/>
              <a:gdLst/>
              <a:ahLst/>
              <a:rect l="l" t="t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rgbClr val="549999"/>
                </a:gs>
                <a:gs pos="100000">
                  <a:srgbClr val="006666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grpSp>
          <p:nvGrpSpPr>
            <p:cNvPr id="253" name="Group 7"/>
            <p:cNvGrpSpPr/>
            <p:nvPr/>
          </p:nvGrpSpPr>
          <p:grpSpPr>
            <a:xfrm>
              <a:off x="5262120" y="6019920"/>
              <a:ext cx="5202360" cy="856800"/>
              <a:chOff x="5262120" y="6019920"/>
              <a:chExt cx="5202360" cy="856800"/>
            </a:xfrm>
          </p:grpSpPr>
          <p:sp>
            <p:nvSpPr>
              <p:cNvPr id="254" name="CustomShape 8"/>
              <p:cNvSpPr/>
              <p:nvPr/>
            </p:nvSpPr>
            <p:spPr>
              <a:xfrm>
                <a:off x="8356680" y="6031080"/>
                <a:ext cx="2107800" cy="845640"/>
              </a:xfrm>
              <a:custGeom>
                <a:avLst/>
                <a:gdLst/>
                <a:ahLst/>
                <a:rect l="l" t="t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55" name="CustomShape 9"/>
              <p:cNvSpPr/>
              <p:nvPr/>
            </p:nvSpPr>
            <p:spPr>
              <a:xfrm>
                <a:off x="5666400" y="6019920"/>
                <a:ext cx="393480" cy="626760"/>
              </a:xfrm>
              <a:custGeom>
                <a:avLst/>
                <a:gdLst/>
                <a:ahLst/>
                <a:rect l="l" t="t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56" name="CustomShape 10"/>
              <p:cNvSpPr/>
              <p:nvPr/>
            </p:nvSpPr>
            <p:spPr>
              <a:xfrm>
                <a:off x="6413400" y="6180120"/>
                <a:ext cx="799920" cy="429840"/>
              </a:xfrm>
              <a:custGeom>
                <a:avLst/>
                <a:gdLst/>
                <a:ahLst/>
                <a:rect l="l" t="t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57" name="CustomShape 11"/>
              <p:cNvSpPr/>
              <p:nvPr/>
            </p:nvSpPr>
            <p:spPr>
              <a:xfrm>
                <a:off x="7679160" y="6137280"/>
                <a:ext cx="327600" cy="117000"/>
              </a:xfrm>
              <a:custGeom>
                <a:avLst/>
                <a:gdLst/>
                <a:ahLst/>
                <a:rect l="l" t="t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58" name="CustomShape 12"/>
              <p:cNvSpPr/>
              <p:nvPr/>
            </p:nvSpPr>
            <p:spPr>
              <a:xfrm>
                <a:off x="5262120" y="6126120"/>
                <a:ext cx="88560" cy="128160"/>
              </a:xfrm>
              <a:custGeom>
                <a:avLst/>
                <a:gdLst/>
                <a:ahLst/>
                <a:rect l="l" t="t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259" name="CustomShape 13"/>
            <p:cNvSpPr/>
            <p:nvPr/>
          </p:nvSpPr>
          <p:spPr>
            <a:xfrm>
              <a:off x="0" y="6019920"/>
              <a:ext cx="8415360" cy="848880"/>
            </a:xfrm>
            <a:custGeom>
              <a:avLst/>
              <a:gdLst/>
              <a:ahLst/>
              <a:rect l="l" t="t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rgbClr val="3e8b8b"/>
                </a:gs>
                <a:gs pos="100000">
                  <a:srgbClr val="006666"/>
                </a:gs>
              </a:gsLst>
              <a:lin ang="5400000"/>
            </a:gra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260" name="Group 14"/>
          <p:cNvGrpSpPr/>
          <p:nvPr/>
        </p:nvGrpSpPr>
        <p:grpSpPr>
          <a:xfrm>
            <a:off x="835920" y="6021360"/>
            <a:ext cx="7579440" cy="848880"/>
            <a:chOff x="835920" y="6021360"/>
            <a:chExt cx="7579440" cy="848880"/>
          </a:xfrm>
        </p:grpSpPr>
        <p:sp>
          <p:nvSpPr>
            <p:cNvPr id="261" name="CustomShape 15"/>
            <p:cNvSpPr/>
            <p:nvPr/>
          </p:nvSpPr>
          <p:spPr>
            <a:xfrm>
              <a:off x="2531520" y="6021360"/>
              <a:ext cx="772200" cy="461520"/>
            </a:xfrm>
            <a:custGeom>
              <a:avLst/>
              <a:gdLst/>
              <a:ahLst/>
              <a:rect l="l" t="t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2" name="CustomShape 16"/>
            <p:cNvSpPr/>
            <p:nvPr/>
          </p:nvSpPr>
          <p:spPr>
            <a:xfrm>
              <a:off x="4112640" y="6078600"/>
              <a:ext cx="4302720" cy="791640"/>
            </a:xfrm>
            <a:custGeom>
              <a:avLst/>
              <a:gdLst/>
              <a:ahLst/>
              <a:rect l="l" t="t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3" name="CustomShape 17"/>
            <p:cNvSpPr/>
            <p:nvPr/>
          </p:nvSpPr>
          <p:spPr>
            <a:xfrm>
              <a:off x="3873600" y="6068880"/>
              <a:ext cx="149760" cy="96480"/>
            </a:xfrm>
            <a:custGeom>
              <a:avLst/>
              <a:gdLst/>
              <a:ahLst/>
              <a:rect l="l" t="t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4" name="CustomShape 18"/>
            <p:cNvSpPr/>
            <p:nvPr/>
          </p:nvSpPr>
          <p:spPr>
            <a:xfrm>
              <a:off x="1809720" y="6099120"/>
              <a:ext cx="340560" cy="259920"/>
            </a:xfrm>
            <a:custGeom>
              <a:avLst/>
              <a:gdLst/>
              <a:ahLst/>
              <a:rect l="l" t="t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5" name="CustomShape 19"/>
            <p:cNvSpPr/>
            <p:nvPr/>
          </p:nvSpPr>
          <p:spPr>
            <a:xfrm>
              <a:off x="1494360" y="6118200"/>
              <a:ext cx="124560" cy="96480"/>
            </a:xfrm>
            <a:custGeom>
              <a:avLst/>
              <a:gdLst/>
              <a:ahLst/>
              <a:rect l="l" t="t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6" name="CustomShape 20"/>
            <p:cNvSpPr/>
            <p:nvPr/>
          </p:nvSpPr>
          <p:spPr>
            <a:xfrm>
              <a:off x="835920" y="6049800"/>
              <a:ext cx="518400" cy="328320"/>
            </a:xfrm>
            <a:custGeom>
              <a:avLst/>
              <a:gdLst/>
              <a:ahLst/>
              <a:rect l="l" t="t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67" name="PlaceHolder 21"/>
          <p:cNvSpPr>
            <a:spLocks noGrp="1"/>
          </p:cNvSpPr>
          <p:nvPr>
            <p:ph type="title"/>
          </p:nvPr>
        </p:nvSpPr>
        <p:spPr>
          <a:xfrm>
            <a:off x="609480" y="228600"/>
            <a:ext cx="10972440" cy="114264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ccffff"/>
                </a:solidFill>
                <a:latin typeface="Arial"/>
              </a:rPr>
              <a:t>Образец заголовка</a:t>
            </a:r>
            <a:endParaRPr b="0" lang="ru-RU" sz="4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68" name="PlaceHolder 2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84520" cy="449532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ccffff"/>
              </a:buClr>
              <a:buFont typeface="Symbol" charset="2"/>
              <a:buChar char=""/>
            </a:pP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Образец текста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  <a:buFont typeface="Symbol" charset="2"/>
              <a:buChar char=""/>
            </a:pPr>
            <a:r>
              <a:rPr b="0" lang="ru-RU" sz="2800" spc="-1" strike="noStrike">
                <a:solidFill>
                  <a:srgbClr val="ffffff"/>
                </a:solidFill>
                <a:latin typeface="Arial"/>
              </a:rPr>
              <a:t>Второй уровень</a:t>
            </a:r>
            <a:endParaRPr b="0" lang="ru-RU" sz="2800" spc="-1" strike="noStrike">
              <a:solidFill>
                <a:srgbClr val="ffffff"/>
              </a:solidFill>
              <a:latin typeface="Arial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ccffff"/>
              </a:buClr>
              <a:buFont typeface="Symbol" charset="2"/>
              <a:buChar char=""/>
            </a:pPr>
            <a:r>
              <a:rPr b="0" lang="ru-RU" sz="2400" spc="-1" strike="noStrike">
                <a:solidFill>
                  <a:srgbClr val="ffffff"/>
                </a:solidFill>
                <a:latin typeface="Arial"/>
              </a:rPr>
              <a:t>Третий уровень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Symbol" charset="2"/>
              <a:buChar char="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Четвертый уровень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ccffff"/>
              </a:buClr>
              <a:buFont typeface="Symbol" charset="2"/>
              <a:buChar char="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Пятый уровень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69" name="PlaceHolder 23"/>
          <p:cNvSpPr>
            <a:spLocks noGrp="1"/>
          </p:cNvSpPr>
          <p:nvPr>
            <p:ph type="body"/>
          </p:nvPr>
        </p:nvSpPr>
        <p:spPr>
          <a:xfrm>
            <a:off x="6197760" y="1600200"/>
            <a:ext cx="5384520" cy="449532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ccffff"/>
              </a:buClr>
              <a:buFont typeface="Symbol" charset="2"/>
              <a:buChar char=""/>
            </a:pP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Образец текста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  <a:buFont typeface="Symbol" charset="2"/>
              <a:buChar char=""/>
            </a:pPr>
            <a:r>
              <a:rPr b="0" lang="ru-RU" sz="2800" spc="-1" strike="noStrike">
                <a:solidFill>
                  <a:srgbClr val="ffffff"/>
                </a:solidFill>
                <a:latin typeface="Arial"/>
              </a:rPr>
              <a:t>Второй уровень</a:t>
            </a:r>
            <a:endParaRPr b="0" lang="ru-RU" sz="2800" spc="-1" strike="noStrike">
              <a:solidFill>
                <a:srgbClr val="ffffff"/>
              </a:solidFill>
              <a:latin typeface="Arial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ccffff"/>
              </a:buClr>
              <a:buFont typeface="Symbol" charset="2"/>
              <a:buChar char=""/>
            </a:pPr>
            <a:r>
              <a:rPr b="0" lang="ru-RU" sz="2400" spc="-1" strike="noStrike">
                <a:solidFill>
                  <a:srgbClr val="ffffff"/>
                </a:solidFill>
                <a:latin typeface="Arial"/>
              </a:rPr>
              <a:t>Третий уровень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Symbol" charset="2"/>
              <a:buChar char="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Четвертый уровень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ccffff"/>
              </a:buClr>
              <a:buFont typeface="Symbol" charset="2"/>
              <a:buChar char=""/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Пятый уровень</a:t>
            </a:r>
            <a:endParaRPr b="0" lang="ru-RU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70" name="PlaceHolder 24"/>
          <p:cNvSpPr>
            <a:spLocks noGrp="1"/>
          </p:cNvSpPr>
          <p:nvPr>
            <p:ph type="dt"/>
          </p:nvPr>
        </p:nvSpPr>
        <p:spPr>
          <a:xfrm>
            <a:off x="609480" y="6248520"/>
            <a:ext cx="2844360" cy="456840"/>
          </a:xfrm>
          <a:prstGeom prst="rect">
            <a:avLst/>
          </a:prstGeom>
        </p:spPr>
        <p:txBody>
          <a:bodyPr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71" name="PlaceHolder 25"/>
          <p:cNvSpPr>
            <a:spLocks noGrp="1"/>
          </p:cNvSpPr>
          <p:nvPr>
            <p:ph type="ftr"/>
          </p:nvPr>
        </p:nvSpPr>
        <p:spPr>
          <a:xfrm>
            <a:off x="4165560" y="6248520"/>
            <a:ext cx="3860280" cy="456840"/>
          </a:xfrm>
          <a:prstGeom prst="rect">
            <a:avLst/>
          </a:prstGeom>
        </p:spPr>
        <p:txBody>
          <a:bodyPr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72" name="PlaceHolder 26"/>
          <p:cNvSpPr>
            <a:spLocks noGrp="1"/>
          </p:cNvSpPr>
          <p:nvPr>
            <p:ph type="sldNum"/>
          </p:nvPr>
        </p:nvSpPr>
        <p:spPr>
          <a:xfrm>
            <a:off x="8737560" y="6248520"/>
            <a:ext cx="2844360" cy="456840"/>
          </a:xfrm>
          <a:prstGeom prst="rect">
            <a:avLst/>
          </a:prstGeom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03216DB3-A356-4FB1-AE9B-4BFF07FE3E7C}" type="slidenum">
              <a:rPr b="0" lang="ru-RU" sz="1200" spc="-1" strike="noStrike">
                <a:solidFill>
                  <a:srgbClr val="ffffff"/>
                </a:solidFill>
                <a:latin typeface="Arial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image" Target="../media/image22.jpeg"/><Relationship Id="rId3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image" Target="../media/image24.jpeg"/><Relationship Id="rId3" Type="http://schemas.openxmlformats.org/officeDocument/2006/relationships/image" Target="../media/image25.jpeg"/><Relationship Id="rId4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image" Target="../media/image27.jpeg"/><Relationship Id="rId3" Type="http://schemas.openxmlformats.org/officeDocument/2006/relationships/image" Target="../media/image28.jpeg"/><Relationship Id="rId4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image" Target="../media/image30.jpeg"/><Relationship Id="rId3" Type="http://schemas.openxmlformats.org/officeDocument/2006/relationships/image" Target="../media/image31.jpeg"/><Relationship Id="rId4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image" Target="../media/image33.jpeg"/><Relationship Id="rId3" Type="http://schemas.openxmlformats.org/officeDocument/2006/relationships/image" Target="../media/image34.jpeg"/><Relationship Id="rId4" Type="http://schemas.openxmlformats.org/officeDocument/2006/relationships/image" Target="../media/image35.jpeg"/><Relationship Id="rId5" Type="http://schemas.openxmlformats.org/officeDocument/2006/relationships/image" Target="../media/image36.jpeg"/><Relationship Id="rId6" Type="http://schemas.openxmlformats.org/officeDocument/2006/relationships/image" Target="../media/image37.jpeg"/><Relationship Id="rId7" Type="http://schemas.openxmlformats.org/officeDocument/2006/relationships/slideLayout" Target="../slideLayouts/slideLayout3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image" Target="../media/image39.jpeg"/><Relationship Id="rId3" Type="http://schemas.openxmlformats.org/officeDocument/2006/relationships/image" Target="../media/image40.jpeg"/><Relationship Id="rId4" Type="http://schemas.openxmlformats.org/officeDocument/2006/relationships/image" Target="../media/image41.jpeg"/><Relationship Id="rId5" Type="http://schemas.openxmlformats.org/officeDocument/2006/relationships/slideLayout" Target="../slideLayouts/slideLayout37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image" Target="../media/image43.jpeg"/><Relationship Id="rId3" Type="http://schemas.openxmlformats.org/officeDocument/2006/relationships/image" Target="../media/image44.jpeg"/><Relationship Id="rId4" Type="http://schemas.openxmlformats.org/officeDocument/2006/relationships/image" Target="../media/image45.jpeg"/><Relationship Id="rId5" Type="http://schemas.openxmlformats.org/officeDocument/2006/relationships/image" Target="../media/image46.jpeg"/><Relationship Id="rId6" Type="http://schemas.openxmlformats.org/officeDocument/2006/relationships/image" Target="../media/image47.jpeg"/><Relationship Id="rId7" Type="http://schemas.openxmlformats.org/officeDocument/2006/relationships/image" Target="../media/image48.jpeg"/><Relationship Id="rId8" Type="http://schemas.openxmlformats.org/officeDocument/2006/relationships/slideLayout" Target="../slideLayouts/slideLayout37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9.jpeg"/><Relationship Id="rId2" Type="http://schemas.openxmlformats.org/officeDocument/2006/relationships/image" Target="../media/image50.jpeg"/><Relationship Id="rId3" Type="http://schemas.openxmlformats.org/officeDocument/2006/relationships/image" Target="../media/image51.jpeg"/><Relationship Id="rId4" Type="http://schemas.openxmlformats.org/officeDocument/2006/relationships/image" Target="../media/image52.jpeg"/><Relationship Id="rId5" Type="http://schemas.openxmlformats.org/officeDocument/2006/relationships/image" Target="../media/image53.jpeg"/><Relationship Id="rId6" Type="http://schemas.openxmlformats.org/officeDocument/2006/relationships/image" Target="../media/image54.jpeg"/><Relationship Id="rId7" Type="http://schemas.openxmlformats.org/officeDocument/2006/relationships/image" Target="../media/image55.jpeg"/><Relationship Id="rId8" Type="http://schemas.openxmlformats.org/officeDocument/2006/relationships/image" Target="../media/image56.jpeg"/><Relationship Id="rId9" Type="http://schemas.openxmlformats.org/officeDocument/2006/relationships/image" Target="../media/image57.jpeg"/><Relationship Id="rId10" Type="http://schemas.openxmlformats.org/officeDocument/2006/relationships/slideLayout" Target="../slideLayouts/slideLayout3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58.jpeg"/><Relationship Id="rId2" Type="http://schemas.openxmlformats.org/officeDocument/2006/relationships/slideLayout" Target="../slideLayouts/slideLayout2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59.jpeg"/><Relationship Id="rId2" Type="http://schemas.openxmlformats.org/officeDocument/2006/relationships/image" Target="../media/image60.jpeg"/><Relationship Id="rId3" Type="http://schemas.openxmlformats.org/officeDocument/2006/relationships/image" Target="../media/image61.png"/><Relationship Id="rId4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4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62.jpeg"/><Relationship Id="rId2" Type="http://schemas.openxmlformats.org/officeDocument/2006/relationships/image" Target="../media/image63.jpeg"/><Relationship Id="rId3" Type="http://schemas.openxmlformats.org/officeDocument/2006/relationships/image" Target="../media/image64.jpeg"/><Relationship Id="rId4" Type="http://schemas.openxmlformats.org/officeDocument/2006/relationships/slideLayout" Target="../slideLayouts/slideLayout2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65.jpeg"/><Relationship Id="rId2" Type="http://schemas.openxmlformats.org/officeDocument/2006/relationships/image" Target="../media/image66.jpeg"/><Relationship Id="rId3" Type="http://schemas.openxmlformats.org/officeDocument/2006/relationships/image" Target="../media/image67.jpeg"/><Relationship Id="rId4" Type="http://schemas.openxmlformats.org/officeDocument/2006/relationships/slideLayout" Target="../slideLayouts/slideLayout2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68.jpeg"/><Relationship Id="rId2" Type="http://schemas.openxmlformats.org/officeDocument/2006/relationships/image" Target="../media/image69.jpeg"/><Relationship Id="rId3" Type="http://schemas.openxmlformats.org/officeDocument/2006/relationships/image" Target="../media/image70.jpeg"/><Relationship Id="rId4" Type="http://schemas.openxmlformats.org/officeDocument/2006/relationships/slideLayout" Target="../slideLayouts/slideLayout2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71.jpeg"/><Relationship Id="rId2" Type="http://schemas.openxmlformats.org/officeDocument/2006/relationships/image" Target="../media/image72.jpeg"/><Relationship Id="rId3" Type="http://schemas.openxmlformats.org/officeDocument/2006/relationships/slideLayout" Target="../slideLayouts/slideLayout2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73.jpeg"/><Relationship Id="rId2" Type="http://schemas.openxmlformats.org/officeDocument/2006/relationships/slideLayout" Target="../slideLayouts/slideLayout2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5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jpeg"/><Relationship Id="rId3" Type="http://schemas.openxmlformats.org/officeDocument/2006/relationships/slideLayout" Target="../slideLayouts/slideLayout5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slideLayout" Target="../slideLayouts/slideLayout5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slideLayout" Target="../slideLayouts/slideLayout5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Содержимое 3" descr="3.jpg"/>
          <p:cNvPicPr/>
          <p:nvPr/>
        </p:nvPicPr>
        <p:blipFill>
          <a:blip r:embed="rId1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310" name="CustomShape 1"/>
          <p:cNvSpPr/>
          <p:nvPr/>
        </p:nvSpPr>
        <p:spPr>
          <a:xfrm>
            <a:off x="4524480" y="357120"/>
            <a:ext cx="2857320" cy="1431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i="1" lang="ru-RU" sz="8800" spc="-1" strike="noStrike">
                <a:solidFill>
                  <a:srgbClr val="000000"/>
                </a:solidFill>
                <a:latin typeface="Times New Roman"/>
              </a:rPr>
              <a:t>Перу</a:t>
            </a:r>
            <a:endParaRPr b="0" lang="ru-RU" sz="8800" spc="-1" strike="noStrike">
              <a:latin typeface="Arial"/>
            </a:endParaRPr>
          </a:p>
        </p:txBody>
      </p:sp>
    </p:spTree>
  </p:cSld>
  <p:transition spd="slow">
    <p:randomBar dir="vert"/>
  </p:transition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TextShape 1"/>
          <p:cNvSpPr txBox="1"/>
          <p:nvPr/>
        </p:nvSpPr>
        <p:spPr>
          <a:xfrm>
            <a:off x="1992240" y="0"/>
            <a:ext cx="8229240" cy="9075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5400" spc="-1" strike="noStrike">
                <a:solidFill>
                  <a:srgbClr val="ff0000"/>
                </a:solidFill>
                <a:latin typeface="Arial"/>
              </a:rPr>
              <a:t>КЛИМАТ</a:t>
            </a:r>
            <a:endParaRPr b="0" lang="ru-RU" sz="5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46" name="TextShape 2"/>
          <p:cNvSpPr txBox="1"/>
          <p:nvPr/>
        </p:nvSpPr>
        <p:spPr>
          <a:xfrm>
            <a:off x="0" y="4941720"/>
            <a:ext cx="12191760" cy="209052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r>
              <a:rPr b="0" lang="ru-RU" sz="2800" spc="-1" strike="noStrike">
                <a:solidFill>
                  <a:srgbClr val="ffffff"/>
                </a:solidFill>
                <a:latin typeface="Arial"/>
              </a:rPr>
              <a:t>    </a:t>
            </a:r>
            <a:r>
              <a:rPr b="0" lang="ru-RU" sz="2800" spc="-1" strike="noStrike">
                <a:solidFill>
                  <a:srgbClr val="ffff00"/>
                </a:solidFill>
                <a:latin typeface="Arial"/>
              </a:rPr>
              <a:t>Среднемесячные температуры на побережье 15-25 °C, в Андах, на плоскогорьях от 5 до 16 °C, на равнине 24-27 °C. Осадков от 700 до 3000 мм в год. </a:t>
            </a:r>
            <a:endParaRPr b="0" lang="ru-RU" sz="28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47" name="Picture 5" descr="3b7340c9da3f7d910f2fcd87f7c926d8_big"/>
          <p:cNvPicPr/>
          <p:nvPr/>
        </p:nvPicPr>
        <p:blipFill>
          <a:blip r:embed="rId1"/>
          <a:stretch/>
        </p:blipFill>
        <p:spPr>
          <a:xfrm>
            <a:off x="0" y="861840"/>
            <a:ext cx="6004800" cy="4079520"/>
          </a:xfrm>
          <a:prstGeom prst="rect">
            <a:avLst/>
          </a:prstGeom>
          <a:ln w="0">
            <a:noFill/>
          </a:ln>
        </p:spPr>
      </p:pic>
      <p:pic>
        <p:nvPicPr>
          <p:cNvPr id="348" name="Picture 2" descr="C:\Users\Acer\Desktop\1187022764_53616C696E65204C616B652C20536F7574687765737420426F6C69766961.jpg"/>
          <p:cNvPicPr/>
          <p:nvPr/>
        </p:nvPicPr>
        <p:blipFill>
          <a:blip r:embed="rId2"/>
          <a:stretch/>
        </p:blipFill>
        <p:spPr>
          <a:xfrm>
            <a:off x="6005160" y="861840"/>
            <a:ext cx="6186600" cy="4079520"/>
          </a:xfrm>
          <a:prstGeom prst="rect">
            <a:avLst/>
          </a:prstGeom>
          <a:ln w="0">
            <a:noFill/>
          </a:ln>
        </p:spPr>
      </p:pic>
    </p:spTree>
  </p:cSld>
  <p:transition spd="slow">
    <p:randomBar dir="vert"/>
  </p:transition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TextShape 1"/>
          <p:cNvSpPr txBox="1"/>
          <p:nvPr/>
        </p:nvSpPr>
        <p:spPr>
          <a:xfrm>
            <a:off x="609480" y="104400"/>
            <a:ext cx="10972440" cy="7441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6000" spc="-1" strike="noStrike">
                <a:solidFill>
                  <a:srgbClr val="ff0000"/>
                </a:solidFill>
                <a:latin typeface="Arial"/>
              </a:rPr>
              <a:t>ПРИРОДНЫЕ ЗОНЫ</a:t>
            </a:r>
            <a:endParaRPr b="0" lang="ru-RU" sz="6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50" name="TextShape 2"/>
          <p:cNvSpPr txBox="1"/>
          <p:nvPr/>
        </p:nvSpPr>
        <p:spPr>
          <a:xfrm>
            <a:off x="0" y="5329800"/>
            <a:ext cx="12191760" cy="1527840"/>
          </a:xfrm>
          <a:prstGeom prst="rect">
            <a:avLst/>
          </a:prstGeom>
          <a:solidFill>
            <a:srgbClr val="00b050"/>
          </a:solidFill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80000"/>
              </a:lnSpc>
              <a:spcBef>
                <a:spcPts val="561"/>
              </a:spcBef>
              <a:tabLst>
                <a:tab algn="l" pos="0"/>
              </a:tabLst>
            </a:pP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    </a:t>
            </a:r>
            <a:r>
              <a:rPr b="0" lang="ru-RU" sz="2800" spc="-1" strike="noStrike">
                <a:solidFill>
                  <a:srgbClr val="ffff00"/>
                </a:solidFill>
                <a:latin typeface="Arial"/>
              </a:rPr>
              <a:t>На западных склонах Анд — редкие кустарники, кактусы; на внутренних плоскогорьях, на севере и востоке — высокогорные тропические степи, на юго-востоке — полупустыни. На восточных склонах Анд и на равнинах Сельвы — влажные вечнозеленые леса. </a:t>
            </a:r>
            <a:endParaRPr b="0" lang="ru-RU" sz="28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51" name="Picture 5" descr="amazoneperu"/>
          <p:cNvPicPr/>
          <p:nvPr/>
        </p:nvPicPr>
        <p:blipFill>
          <a:blip r:embed="rId1"/>
          <a:stretch/>
        </p:blipFill>
        <p:spPr>
          <a:xfrm>
            <a:off x="136440" y="1358640"/>
            <a:ext cx="3703680" cy="3461400"/>
          </a:xfrm>
          <a:prstGeom prst="rect">
            <a:avLst/>
          </a:prstGeom>
          <a:ln w="0">
            <a:noFill/>
          </a:ln>
        </p:spPr>
      </p:pic>
      <p:pic>
        <p:nvPicPr>
          <p:cNvPr id="352" name="Picture 7" descr="&amp;Pcy;&amp;rcy;&amp;icy;&amp;rcy;&amp;ocy;&amp;dcy;&amp;ncy;&amp;ycy;&amp;iecy; &amp;zcy;&amp;ocy;&amp;ncy;&amp;ycy; &amp;Pcy;&amp;iecy;&amp;rcy;&amp;ucy;"/>
          <p:cNvPicPr/>
          <p:nvPr/>
        </p:nvPicPr>
        <p:blipFill>
          <a:blip r:embed="rId2"/>
          <a:stretch/>
        </p:blipFill>
        <p:spPr>
          <a:xfrm>
            <a:off x="7976880" y="1358640"/>
            <a:ext cx="4105080" cy="3461400"/>
          </a:xfrm>
          <a:prstGeom prst="rect">
            <a:avLst/>
          </a:prstGeom>
          <a:ln w="0">
            <a:noFill/>
          </a:ln>
        </p:spPr>
      </p:pic>
      <p:pic>
        <p:nvPicPr>
          <p:cNvPr id="353" name="Picture 2" descr="Картинки по запросу пустыни перу"/>
          <p:cNvPicPr/>
          <p:nvPr/>
        </p:nvPicPr>
        <p:blipFill>
          <a:blip r:embed="rId3"/>
          <a:stretch/>
        </p:blipFill>
        <p:spPr>
          <a:xfrm>
            <a:off x="3840480" y="1358640"/>
            <a:ext cx="4136040" cy="3461400"/>
          </a:xfrm>
          <a:prstGeom prst="rect">
            <a:avLst/>
          </a:prstGeom>
          <a:ln w="0">
            <a:noFill/>
          </a:ln>
        </p:spPr>
      </p:pic>
    </p:spTree>
  </p:cSld>
  <p:transition spd="slow">
    <p:randomBar dir="vert"/>
  </p:transition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TextShape 1"/>
          <p:cNvSpPr txBox="1"/>
          <p:nvPr/>
        </p:nvSpPr>
        <p:spPr>
          <a:xfrm>
            <a:off x="609480" y="-97920"/>
            <a:ext cx="10972440" cy="1051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6000" spc="-1" strike="noStrike">
                <a:solidFill>
                  <a:srgbClr val="ff0000"/>
                </a:solidFill>
                <a:latin typeface="Arial"/>
              </a:rPr>
              <a:t>ВНУТРЕННИЕ</a:t>
            </a:r>
            <a:r>
              <a:rPr b="0" lang="ru-RU" sz="6000" spc="-1" strike="noStrike">
                <a:solidFill>
                  <a:srgbClr val="ccffff"/>
                </a:solidFill>
                <a:latin typeface="Arial"/>
              </a:rPr>
              <a:t> </a:t>
            </a:r>
            <a:r>
              <a:rPr b="0" lang="ru-RU" sz="6000" spc="-1" strike="noStrike">
                <a:solidFill>
                  <a:srgbClr val="ff0000"/>
                </a:solidFill>
                <a:latin typeface="Arial"/>
              </a:rPr>
              <a:t>ВОДЫ</a:t>
            </a:r>
            <a:endParaRPr b="0" lang="ru-RU" sz="6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55" name="TextShape 2"/>
          <p:cNvSpPr txBox="1"/>
          <p:nvPr/>
        </p:nvSpPr>
        <p:spPr>
          <a:xfrm>
            <a:off x="0" y="6002280"/>
            <a:ext cx="12191760" cy="842040"/>
          </a:xfrm>
          <a:prstGeom prst="rect">
            <a:avLst/>
          </a:prstGeom>
          <a:solidFill>
            <a:srgbClr val="00b050"/>
          </a:solidFill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ffff00"/>
                </a:solidFill>
                <a:latin typeface="Arial"/>
              </a:rPr>
              <a:t>  </a:t>
            </a:r>
            <a:r>
              <a:rPr b="0" lang="ru-RU" sz="3200" spc="-1" strike="noStrike">
                <a:solidFill>
                  <a:srgbClr val="ffff00"/>
                </a:solidFill>
                <a:latin typeface="Arial"/>
              </a:rPr>
              <a:t>Из рек крупнейшая — Амазонка, из озёр — Титикака, Ханин. 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56" name="Picture 2" descr="Картинки по запросу"/>
          <p:cNvPicPr/>
          <p:nvPr/>
        </p:nvPicPr>
        <p:blipFill>
          <a:blip r:embed="rId1"/>
          <a:stretch/>
        </p:blipFill>
        <p:spPr>
          <a:xfrm>
            <a:off x="0" y="1503720"/>
            <a:ext cx="4329720" cy="3753720"/>
          </a:xfrm>
          <a:prstGeom prst="rect">
            <a:avLst/>
          </a:prstGeom>
          <a:ln w="0">
            <a:noFill/>
          </a:ln>
        </p:spPr>
      </p:pic>
      <p:pic>
        <p:nvPicPr>
          <p:cNvPr id="357" name="Picture 4" descr="Картинки по запросу озеро титикака"/>
          <p:cNvPicPr/>
          <p:nvPr/>
        </p:nvPicPr>
        <p:blipFill>
          <a:blip r:embed="rId2"/>
          <a:stretch/>
        </p:blipFill>
        <p:spPr>
          <a:xfrm>
            <a:off x="4330080" y="1503720"/>
            <a:ext cx="4544640" cy="3753720"/>
          </a:xfrm>
          <a:prstGeom prst="rect">
            <a:avLst/>
          </a:prstGeom>
          <a:ln w="0">
            <a:noFill/>
          </a:ln>
        </p:spPr>
      </p:pic>
      <p:pic>
        <p:nvPicPr>
          <p:cNvPr id="358" name="Picture 6" descr="Картинки по запросу озеро ханин"/>
          <p:cNvPicPr/>
          <p:nvPr/>
        </p:nvPicPr>
        <p:blipFill>
          <a:blip r:embed="rId3"/>
          <a:stretch/>
        </p:blipFill>
        <p:spPr>
          <a:xfrm>
            <a:off x="8875080" y="1503720"/>
            <a:ext cx="3316680" cy="3753720"/>
          </a:xfrm>
          <a:prstGeom prst="rect">
            <a:avLst/>
          </a:prstGeom>
          <a:ln w="0">
            <a:noFill/>
          </a:ln>
        </p:spPr>
      </p:pic>
    </p:spTree>
  </p:cSld>
  <p:transition spd="slow">
    <p:randomBar dir="vert"/>
  </p:transition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extShape 1"/>
          <p:cNvSpPr txBox="1"/>
          <p:nvPr/>
        </p:nvSpPr>
        <p:spPr>
          <a:xfrm>
            <a:off x="6244200" y="120600"/>
            <a:ext cx="518436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5400" spc="-1" strike="noStrike">
                <a:solidFill>
                  <a:srgbClr val="ff0000"/>
                </a:solidFill>
                <a:latin typeface="Arial"/>
              </a:rPr>
              <a:t>  </a:t>
            </a:r>
            <a:r>
              <a:rPr b="0" lang="ru-RU" sz="5400" spc="-1" strike="noStrike">
                <a:solidFill>
                  <a:srgbClr val="ff0000"/>
                </a:solidFill>
                <a:latin typeface="Arial"/>
              </a:rPr>
              <a:t>ХОЗЯЙСТВО</a:t>
            </a:r>
            <a:endParaRPr b="0" lang="ru-RU" sz="5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0" name="TextShape 2"/>
          <p:cNvSpPr txBox="1"/>
          <p:nvPr/>
        </p:nvSpPr>
        <p:spPr>
          <a:xfrm>
            <a:off x="4663440" y="1263600"/>
            <a:ext cx="7341120" cy="2723400"/>
          </a:xfrm>
          <a:prstGeom prst="rect">
            <a:avLst/>
          </a:prstGeom>
          <a:solidFill>
            <a:srgbClr val="00b050"/>
          </a:solidFill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90000"/>
              </a:lnSpc>
              <a:spcBef>
                <a:spcPts val="561"/>
              </a:spcBef>
              <a:tabLst>
                <a:tab algn="l" pos="0"/>
              </a:tabLst>
            </a:pPr>
            <a:r>
              <a:rPr b="0" lang="ru-RU" sz="2400" spc="-1" strike="noStrike">
                <a:solidFill>
                  <a:srgbClr val="ffffff"/>
                </a:solidFill>
                <a:latin typeface="Arial"/>
              </a:rPr>
              <a:t>   </a:t>
            </a:r>
            <a:r>
              <a:rPr b="0" lang="ru-RU" sz="2800" spc="-1" strike="noStrike">
                <a:solidFill>
                  <a:srgbClr val="ffffff"/>
                </a:solidFill>
                <a:latin typeface="Arial"/>
              </a:rPr>
              <a:t>Медь, серебро, золото, нефть, лес, железная руда, уголь, фосфаты, гидроэнергия, газ – природные ресурсы.</a:t>
            </a:r>
            <a:endParaRPr b="0" lang="ru-RU" sz="28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ts val="561"/>
              </a:spcBef>
              <a:tabLst>
                <a:tab algn="l" pos="0"/>
              </a:tabLst>
            </a:pPr>
            <a:r>
              <a:rPr b="0" lang="ru-RU" sz="2800" spc="-1" strike="noStrike">
                <a:solidFill>
                  <a:srgbClr val="ffffff"/>
                </a:solidFill>
                <a:latin typeface="Arial"/>
              </a:rPr>
              <a:t>    </a:t>
            </a:r>
            <a:r>
              <a:rPr b="0" lang="ru-RU" sz="2800" spc="-1" strike="noStrike">
                <a:solidFill>
                  <a:srgbClr val="ffffff"/>
                </a:solidFill>
                <a:latin typeface="Arial"/>
              </a:rPr>
              <a:t>Перу — аграрная страна с развитой горнодобывающей и развивающейся обрабатывающей промышленностью. </a:t>
            </a:r>
            <a:endParaRPr b="0" lang="ru-RU" sz="28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61" name="Picture 5" descr="1285039506_090325_144900_375_resize"/>
          <p:cNvPicPr/>
          <p:nvPr/>
        </p:nvPicPr>
        <p:blipFill>
          <a:blip r:embed="rId1"/>
          <a:stretch/>
        </p:blipFill>
        <p:spPr>
          <a:xfrm>
            <a:off x="259560" y="3450600"/>
            <a:ext cx="3739680" cy="2658600"/>
          </a:xfrm>
          <a:prstGeom prst="rect">
            <a:avLst/>
          </a:prstGeom>
          <a:ln w="0">
            <a:noFill/>
          </a:ln>
        </p:spPr>
      </p:pic>
      <p:pic>
        <p:nvPicPr>
          <p:cNvPr id="362" name="Picture 7" descr="640"/>
          <p:cNvPicPr/>
          <p:nvPr/>
        </p:nvPicPr>
        <p:blipFill>
          <a:blip r:embed="rId2"/>
          <a:stretch/>
        </p:blipFill>
        <p:spPr>
          <a:xfrm>
            <a:off x="416160" y="120600"/>
            <a:ext cx="3723840" cy="2979360"/>
          </a:xfrm>
          <a:prstGeom prst="rect">
            <a:avLst/>
          </a:prstGeom>
          <a:ln w="0">
            <a:noFill/>
          </a:ln>
        </p:spPr>
      </p:pic>
      <p:pic>
        <p:nvPicPr>
          <p:cNvPr id="363" name="Picture 2" descr="Картинки по запросу заводы в  перу"/>
          <p:cNvPicPr/>
          <p:nvPr/>
        </p:nvPicPr>
        <p:blipFill>
          <a:blip r:embed="rId3"/>
          <a:stretch/>
        </p:blipFill>
        <p:spPr>
          <a:xfrm>
            <a:off x="4647960" y="4161600"/>
            <a:ext cx="7356240" cy="2571480"/>
          </a:xfrm>
          <a:prstGeom prst="rect">
            <a:avLst/>
          </a:prstGeom>
          <a:ln w="0">
            <a:noFill/>
          </a:ln>
        </p:spPr>
      </p:pic>
    </p:spTree>
  </p:cSld>
  <p:transition spd="slow">
    <p:randomBar dir="vert"/>
  </p:transition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Picture 2" descr="C:\Users\Acer\Desktop\79385ce121c67f37c209d54c62d949d3.jpg"/>
          <p:cNvPicPr/>
          <p:nvPr/>
        </p:nvPicPr>
        <p:blipFill>
          <a:blip r:embed="rId1"/>
          <a:stretch/>
        </p:blipFill>
        <p:spPr>
          <a:xfrm>
            <a:off x="0" y="0"/>
            <a:ext cx="4809600" cy="3857400"/>
          </a:xfrm>
          <a:prstGeom prst="rect">
            <a:avLst/>
          </a:prstGeom>
          <a:ln w="0">
            <a:noFill/>
          </a:ln>
        </p:spPr>
      </p:pic>
      <p:pic>
        <p:nvPicPr>
          <p:cNvPr id="365" name="Picture 5" descr="C:\Users\Acer\Desktop\_origin_Fruity-wallpapers-9.jpg"/>
          <p:cNvPicPr/>
          <p:nvPr/>
        </p:nvPicPr>
        <p:blipFill>
          <a:blip r:embed="rId2"/>
          <a:stretch/>
        </p:blipFill>
        <p:spPr>
          <a:xfrm>
            <a:off x="7024680" y="0"/>
            <a:ext cx="5166720" cy="4071600"/>
          </a:xfrm>
          <a:prstGeom prst="rect">
            <a:avLst/>
          </a:prstGeom>
          <a:ln w="0">
            <a:noFill/>
          </a:ln>
        </p:spPr>
      </p:pic>
      <p:pic>
        <p:nvPicPr>
          <p:cNvPr id="366" name="Picture 4" descr="C:\Users\Acer\Desktop\382731_view.jpg"/>
          <p:cNvPicPr/>
          <p:nvPr/>
        </p:nvPicPr>
        <p:blipFill>
          <a:blip r:embed="rId3"/>
          <a:stretch/>
        </p:blipFill>
        <p:spPr>
          <a:xfrm>
            <a:off x="4452840" y="0"/>
            <a:ext cx="3556080" cy="3785760"/>
          </a:xfrm>
          <a:prstGeom prst="rect">
            <a:avLst/>
          </a:prstGeom>
          <a:ln w="0">
            <a:noFill/>
          </a:ln>
        </p:spPr>
      </p:pic>
      <p:pic>
        <p:nvPicPr>
          <p:cNvPr id="367" name="Picture 6" descr="C:\Users\Acer\Desktop\img2011102710111874.jpg"/>
          <p:cNvPicPr/>
          <p:nvPr/>
        </p:nvPicPr>
        <p:blipFill>
          <a:blip r:embed="rId4"/>
          <a:stretch/>
        </p:blipFill>
        <p:spPr>
          <a:xfrm>
            <a:off x="0" y="3857760"/>
            <a:ext cx="5167080" cy="2999880"/>
          </a:xfrm>
          <a:prstGeom prst="rect">
            <a:avLst/>
          </a:prstGeom>
          <a:ln w="0">
            <a:noFill/>
          </a:ln>
        </p:spPr>
      </p:pic>
      <p:pic>
        <p:nvPicPr>
          <p:cNvPr id="368" name="Picture 7" descr="C:\Users\Acer\Desktop\2424.jpg"/>
          <p:cNvPicPr/>
          <p:nvPr/>
        </p:nvPicPr>
        <p:blipFill>
          <a:blip r:embed="rId5"/>
          <a:stretch/>
        </p:blipFill>
        <p:spPr>
          <a:xfrm>
            <a:off x="6853320" y="3857760"/>
            <a:ext cx="5338080" cy="2999880"/>
          </a:xfrm>
          <a:prstGeom prst="rect">
            <a:avLst/>
          </a:prstGeom>
          <a:ln w="0">
            <a:noFill/>
          </a:ln>
        </p:spPr>
      </p:pic>
      <p:pic>
        <p:nvPicPr>
          <p:cNvPr id="369" name="Picture 3" descr="C:\Users\Acer\Desktop\530160.jpg"/>
          <p:cNvPicPr/>
          <p:nvPr/>
        </p:nvPicPr>
        <p:blipFill>
          <a:blip r:embed="rId6"/>
          <a:stretch/>
        </p:blipFill>
        <p:spPr>
          <a:xfrm>
            <a:off x="4452840" y="3357720"/>
            <a:ext cx="3571560" cy="3499920"/>
          </a:xfrm>
          <a:prstGeom prst="rect">
            <a:avLst/>
          </a:prstGeom>
          <a:ln w="0">
            <a:noFill/>
          </a:ln>
        </p:spPr>
      </p:pic>
      <p:sp>
        <p:nvSpPr>
          <p:cNvPr id="370" name="CustomShape 1"/>
          <p:cNvSpPr/>
          <p:nvPr/>
        </p:nvSpPr>
        <p:spPr>
          <a:xfrm>
            <a:off x="4611960" y="3357720"/>
            <a:ext cx="3352680" cy="1095840"/>
          </a:xfrm>
          <a:prstGeom prst="rect">
            <a:avLst/>
          </a:prstGeom>
          <a:solidFill>
            <a:srgbClr val="00b05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6600" spc="-1" strike="noStrike">
                <a:solidFill>
                  <a:srgbClr val="ffff00"/>
                </a:solidFill>
                <a:latin typeface="Times New Roman"/>
              </a:rPr>
              <a:t>Экспорт</a:t>
            </a:r>
            <a:endParaRPr b="0" lang="ru-RU" sz="6600" spc="-1" strike="noStrike">
              <a:latin typeface="Arial"/>
            </a:endParaRPr>
          </a:p>
        </p:txBody>
      </p:sp>
    </p:spTree>
  </p:cSld>
  <p:transition spd="slow">
    <p:randomBar dir="vert"/>
  </p:transition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Picture 4" descr="C:\Users\Acer\Desktop\stal.jpg"/>
          <p:cNvPicPr/>
          <p:nvPr/>
        </p:nvPicPr>
        <p:blipFill>
          <a:blip r:embed="rId1"/>
          <a:stretch/>
        </p:blipFill>
        <p:spPr>
          <a:xfrm>
            <a:off x="6238800" y="3500280"/>
            <a:ext cx="5952600" cy="3357360"/>
          </a:xfrm>
          <a:prstGeom prst="rect">
            <a:avLst/>
          </a:prstGeom>
          <a:ln w="0">
            <a:noFill/>
          </a:ln>
        </p:spPr>
      </p:pic>
      <p:pic>
        <p:nvPicPr>
          <p:cNvPr id="372" name="Picture 2" descr="C:\Users\Acer\Desktop\article156.jpg"/>
          <p:cNvPicPr/>
          <p:nvPr/>
        </p:nvPicPr>
        <p:blipFill>
          <a:blip r:embed="rId2"/>
          <a:stretch/>
        </p:blipFill>
        <p:spPr>
          <a:xfrm>
            <a:off x="0" y="0"/>
            <a:ext cx="6430680" cy="3499920"/>
          </a:xfrm>
          <a:prstGeom prst="rect">
            <a:avLst/>
          </a:prstGeom>
          <a:ln w="0">
            <a:noFill/>
          </a:ln>
        </p:spPr>
      </p:pic>
      <p:pic>
        <p:nvPicPr>
          <p:cNvPr id="373" name="Picture 5" descr="C:\Users\Acer\Desktop\16_18069.JPG"/>
          <p:cNvPicPr/>
          <p:nvPr/>
        </p:nvPicPr>
        <p:blipFill>
          <a:blip r:embed="rId3"/>
          <a:stretch/>
        </p:blipFill>
        <p:spPr>
          <a:xfrm>
            <a:off x="6238800" y="0"/>
            <a:ext cx="5952600" cy="3499920"/>
          </a:xfrm>
          <a:prstGeom prst="rect">
            <a:avLst/>
          </a:prstGeom>
          <a:ln w="0">
            <a:noFill/>
          </a:ln>
        </p:spPr>
      </p:pic>
      <p:pic>
        <p:nvPicPr>
          <p:cNvPr id="374" name="Picture 6" descr="C:\Users\Acer\Desktop\514588003_6.jpg"/>
          <p:cNvPicPr/>
          <p:nvPr/>
        </p:nvPicPr>
        <p:blipFill>
          <a:blip r:embed="rId4"/>
          <a:stretch/>
        </p:blipFill>
        <p:spPr>
          <a:xfrm>
            <a:off x="0" y="3500280"/>
            <a:ext cx="6238440" cy="3357360"/>
          </a:xfrm>
          <a:prstGeom prst="rect">
            <a:avLst/>
          </a:prstGeom>
          <a:ln w="0">
            <a:noFill/>
          </a:ln>
        </p:spPr>
      </p:pic>
      <p:sp>
        <p:nvSpPr>
          <p:cNvPr id="375" name="CustomShape 1"/>
          <p:cNvSpPr/>
          <p:nvPr/>
        </p:nvSpPr>
        <p:spPr>
          <a:xfrm>
            <a:off x="4966920" y="3214800"/>
            <a:ext cx="2497680" cy="699840"/>
          </a:xfrm>
          <a:prstGeom prst="rect">
            <a:avLst/>
          </a:prstGeom>
          <a:solidFill>
            <a:srgbClr val="00b050"/>
          </a:solidFill>
          <a:ln>
            <a:solidFill>
              <a:srgbClr val="00cc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000" spc="-1" strike="noStrike" cap="all">
                <a:solidFill>
                  <a:srgbClr val="bcbc00"/>
                </a:solidFill>
                <a:latin typeface="Times New Roman"/>
              </a:rPr>
              <a:t>Импорт</a:t>
            </a:r>
            <a:endParaRPr b="0" lang="ru-RU" sz="4000" spc="-1" strike="noStrike">
              <a:latin typeface="Arial"/>
            </a:endParaRPr>
          </a:p>
        </p:txBody>
      </p:sp>
    </p:spTree>
  </p:cSld>
  <p:transition spd="slow">
    <p:randomBar dir="vert"/>
  </p:transition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Picture 2" descr="C:\Users\Acer\Desktop\поом.jpg"/>
          <p:cNvPicPr/>
          <p:nvPr/>
        </p:nvPicPr>
        <p:blipFill>
          <a:blip r:embed="rId1"/>
          <a:stretch/>
        </p:blipFill>
        <p:spPr>
          <a:xfrm>
            <a:off x="0" y="0"/>
            <a:ext cx="5881320" cy="27316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77" name="Picture 3" descr="C:\Users\Acer\Desktop\го.jpg"/>
          <p:cNvPicPr/>
          <p:nvPr/>
        </p:nvPicPr>
        <p:blipFill>
          <a:blip r:embed="rId2"/>
          <a:stretch/>
        </p:blipFill>
        <p:spPr>
          <a:xfrm>
            <a:off x="39240" y="4115160"/>
            <a:ext cx="5857560" cy="27424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78" name="Picture 4" descr="C:\Users\Acer\Desktop\шп.jpg"/>
          <p:cNvPicPr/>
          <p:nvPr/>
        </p:nvPicPr>
        <p:blipFill>
          <a:blip r:embed="rId3"/>
          <a:stretch/>
        </p:blipFill>
        <p:spPr>
          <a:xfrm>
            <a:off x="6024600" y="0"/>
            <a:ext cx="6167160" cy="27144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79" name="Picture 5" descr="C:\Users\Acer\Desktop\1272365333_kpdwhj_009015.jpg"/>
          <p:cNvPicPr/>
          <p:nvPr/>
        </p:nvPicPr>
        <p:blipFill>
          <a:blip r:embed="rId4"/>
          <a:stretch/>
        </p:blipFill>
        <p:spPr>
          <a:xfrm>
            <a:off x="5905440" y="4143240"/>
            <a:ext cx="6286320" cy="27144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80" name="Picture 6" descr="C:\Users\Acer\Desktop\Encyclia-oncidioides.jpg"/>
          <p:cNvPicPr/>
          <p:nvPr/>
        </p:nvPicPr>
        <p:blipFill>
          <a:blip r:embed="rId5"/>
          <a:stretch/>
        </p:blipFill>
        <p:spPr>
          <a:xfrm>
            <a:off x="4667400" y="2071800"/>
            <a:ext cx="2714400" cy="25851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81" name="Picture 7" descr="C:\Users\Acer\Desktop\darien-panama.jpg"/>
          <p:cNvPicPr/>
          <p:nvPr/>
        </p:nvPicPr>
        <p:blipFill>
          <a:blip r:embed="rId6"/>
          <a:stretch/>
        </p:blipFill>
        <p:spPr>
          <a:xfrm>
            <a:off x="39240" y="2214720"/>
            <a:ext cx="4699080" cy="23569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82" name="Picture 8" descr="C:\Users\Acer\Desktop\ff6b649770c274f2648ff1e8ab335f5c.jpg"/>
          <p:cNvPicPr/>
          <p:nvPr/>
        </p:nvPicPr>
        <p:blipFill>
          <a:blip r:embed="rId7"/>
          <a:stretch/>
        </p:blipFill>
        <p:spPr>
          <a:xfrm>
            <a:off x="7381800" y="2357280"/>
            <a:ext cx="4809600" cy="20286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transition spd="slow">
    <p:randomBar dir="vert"/>
  </p:transition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TextShape 1"/>
          <p:cNvSpPr txBox="1"/>
          <p:nvPr/>
        </p:nvSpPr>
        <p:spPr>
          <a:xfrm>
            <a:off x="1809720" y="214200"/>
            <a:ext cx="3828600" cy="785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latin typeface="Times New Roman"/>
              </a:rPr>
              <a:t>Животный мир</a:t>
            </a:r>
            <a:br/>
            <a:endParaRPr b="0" lang="ru-RU" sz="36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84" name="Picture 2" descr="C:\Users\Acer\Desktop\246603_m.jpg"/>
          <p:cNvPicPr/>
          <p:nvPr/>
        </p:nvPicPr>
        <p:blipFill>
          <a:blip r:embed="rId1"/>
          <a:stretch/>
        </p:blipFill>
        <p:spPr>
          <a:xfrm>
            <a:off x="7667640" y="0"/>
            <a:ext cx="4524120" cy="24285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85" name="Picture 3" descr="C:\Users\Acer\Desktop\peru2.jpg"/>
          <p:cNvPicPr/>
          <p:nvPr/>
        </p:nvPicPr>
        <p:blipFill>
          <a:blip r:embed="rId2"/>
          <a:stretch/>
        </p:blipFill>
        <p:spPr>
          <a:xfrm>
            <a:off x="5452920" y="0"/>
            <a:ext cx="2251800" cy="24285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86" name="Picture 4" descr="C:\Users\Acer\Desktop\0b210b9c389a4040284518514fc0e294.jpg"/>
          <p:cNvPicPr/>
          <p:nvPr/>
        </p:nvPicPr>
        <p:blipFill>
          <a:blip r:embed="rId3"/>
          <a:stretch/>
        </p:blipFill>
        <p:spPr>
          <a:xfrm>
            <a:off x="7596360" y="2428920"/>
            <a:ext cx="4595400" cy="23256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87" name="Picture 5" descr="C:\Users\Acer\Desktop\1525483F-C192-4F40-99F8-5E88E5C9A7CE.jpg"/>
          <p:cNvPicPr/>
          <p:nvPr/>
        </p:nvPicPr>
        <p:blipFill>
          <a:blip r:embed="rId4"/>
          <a:stretch/>
        </p:blipFill>
        <p:spPr>
          <a:xfrm>
            <a:off x="7620120" y="4700520"/>
            <a:ext cx="4571640" cy="21571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88" name="Picture 6" descr="C:\Users\Acer\Desktop\bron.jpg"/>
          <p:cNvPicPr/>
          <p:nvPr/>
        </p:nvPicPr>
        <p:blipFill>
          <a:blip r:embed="rId5"/>
          <a:stretch/>
        </p:blipFill>
        <p:spPr>
          <a:xfrm>
            <a:off x="5167440" y="4786200"/>
            <a:ext cx="2499840" cy="20714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89" name="Picture 7" descr="C:\Users\Acer\Desktop\f95561b1ab9fd4743ae4fd47151f4858.jpg"/>
          <p:cNvPicPr/>
          <p:nvPr/>
        </p:nvPicPr>
        <p:blipFill>
          <a:blip r:embed="rId6"/>
          <a:stretch/>
        </p:blipFill>
        <p:spPr>
          <a:xfrm>
            <a:off x="0" y="2286000"/>
            <a:ext cx="5200560" cy="26427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90" name="Picture 8" descr="C:\Users\Acer\Desktop\oso-perezoso.jpg"/>
          <p:cNvPicPr/>
          <p:nvPr/>
        </p:nvPicPr>
        <p:blipFill>
          <a:blip r:embed="rId7"/>
          <a:stretch/>
        </p:blipFill>
        <p:spPr>
          <a:xfrm>
            <a:off x="5167440" y="2428920"/>
            <a:ext cx="2547720" cy="23896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91" name="Picture 10" descr="C:\Users\Acer\Desktop\Eunectes_notaeus.jpg"/>
          <p:cNvPicPr/>
          <p:nvPr/>
        </p:nvPicPr>
        <p:blipFill>
          <a:blip r:embed="rId8"/>
          <a:stretch/>
        </p:blipFill>
        <p:spPr>
          <a:xfrm>
            <a:off x="91440" y="4786200"/>
            <a:ext cx="5146920" cy="20714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92" name="Picture 11" descr="C:\Users\Acer\Desktop\av-118100.jpg"/>
          <p:cNvPicPr/>
          <p:nvPr/>
        </p:nvPicPr>
        <p:blipFill>
          <a:blip r:embed="rId9"/>
          <a:stretch/>
        </p:blipFill>
        <p:spPr>
          <a:xfrm>
            <a:off x="0" y="500040"/>
            <a:ext cx="5310000" cy="19015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transition spd="slow">
    <p:randomBar dir="vert"/>
  </p:transition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TextShape 1"/>
          <p:cNvSpPr txBox="1"/>
          <p:nvPr/>
        </p:nvSpPr>
        <p:spPr>
          <a:xfrm>
            <a:off x="609480" y="228600"/>
            <a:ext cx="10972440" cy="659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7200" spc="-1" strike="noStrike">
                <a:solidFill>
                  <a:srgbClr val="ff0000"/>
                </a:solidFill>
                <a:latin typeface="Arial"/>
              </a:rPr>
              <a:t>ЛИМА</a:t>
            </a:r>
            <a:endParaRPr b="0" lang="ru-RU" sz="7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94" name="TextShape 2"/>
          <p:cNvSpPr txBox="1"/>
          <p:nvPr/>
        </p:nvSpPr>
        <p:spPr>
          <a:xfrm>
            <a:off x="222120" y="4365720"/>
            <a:ext cx="11821680" cy="1682280"/>
          </a:xfrm>
          <a:prstGeom prst="rect">
            <a:avLst/>
          </a:prstGeom>
          <a:solidFill>
            <a:srgbClr val="00b050"/>
          </a:solidFill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8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ff00"/>
                </a:solidFill>
                <a:latin typeface="Arial"/>
              </a:rPr>
              <a:t>    </a:t>
            </a: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Город и столица республики Перу. 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8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    </a:t>
            </a: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Основана испанскими колонистами в 1535 году. Впоследствии стала центром испанских колоний в Южной Америке, после провозглашения независимости Перу в 1821 году — столица республики Перу. Исторический центр внесён в список Всемирного наследия ЮНЕСКО. 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95" name="Picture 5" descr="700px-21_-_Lima_-_Ao%C3%BBt_2008"/>
          <p:cNvPicPr/>
          <p:nvPr/>
        </p:nvPicPr>
        <p:blipFill>
          <a:blip r:embed="rId1"/>
          <a:stretch/>
        </p:blipFill>
        <p:spPr>
          <a:xfrm>
            <a:off x="363960" y="1123920"/>
            <a:ext cx="11679480" cy="2592000"/>
          </a:xfrm>
          <a:prstGeom prst="rect">
            <a:avLst/>
          </a:prstGeom>
          <a:ln w="0">
            <a:noFill/>
          </a:ln>
        </p:spPr>
      </p:pic>
      <p:sp>
        <p:nvSpPr>
          <p:cNvPr id="396" name="CustomShape 3"/>
          <p:cNvSpPr/>
          <p:nvPr/>
        </p:nvSpPr>
        <p:spPr>
          <a:xfrm>
            <a:off x="4522680" y="3717000"/>
            <a:ext cx="598752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ff0000"/>
                </a:solidFill>
                <a:latin typeface="Arial"/>
              </a:rPr>
              <a:t>Ансамбль зданий колониальной эпохи в центре Лимы </a:t>
            </a:r>
            <a:endParaRPr b="0" lang="ru-RU" sz="1800" spc="-1" strike="noStrike">
              <a:latin typeface="Arial"/>
            </a:endParaRPr>
          </a:p>
        </p:txBody>
      </p:sp>
    </p:spTree>
  </p:cSld>
  <p:transition spd="slow">
    <p:randomBar dir="vert"/>
  </p:transition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TextShape 1"/>
          <p:cNvSpPr txBox="1"/>
          <p:nvPr/>
        </p:nvSpPr>
        <p:spPr>
          <a:xfrm>
            <a:off x="-646560" y="5218200"/>
            <a:ext cx="8229240" cy="65052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ffff00"/>
                </a:solidFill>
                <a:latin typeface="Arial"/>
              </a:rPr>
              <a:t>                     </a:t>
            </a:r>
            <a:r>
              <a:rPr b="1" lang="ru-RU" sz="2400" spc="-1" strike="noStrike">
                <a:solidFill>
                  <a:srgbClr val="ffff00"/>
                </a:solidFill>
                <a:latin typeface="Arial"/>
              </a:rPr>
              <a:t>Площадь Оружия</a:t>
            </a:r>
            <a:r>
              <a:rPr b="0" lang="ru-RU" sz="3200" spc="-1" strike="noStrike">
                <a:solidFill>
                  <a:srgbClr val="ffff00"/>
                </a:solidFill>
                <a:latin typeface="Arial"/>
              </a:rPr>
              <a:t> 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98" name="Picture 5" descr="File:Square in Lima Peru 01.jpg"/>
          <p:cNvPicPr/>
          <p:nvPr/>
        </p:nvPicPr>
        <p:blipFill>
          <a:blip r:embed="rId1"/>
          <a:stretch/>
        </p:blipFill>
        <p:spPr>
          <a:xfrm>
            <a:off x="261720" y="228600"/>
            <a:ext cx="5681520" cy="4911480"/>
          </a:xfrm>
          <a:prstGeom prst="rect">
            <a:avLst/>
          </a:prstGeom>
          <a:ln w="0">
            <a:noFill/>
          </a:ln>
        </p:spPr>
      </p:pic>
      <p:pic>
        <p:nvPicPr>
          <p:cNvPr id="399" name="Picture 5" descr="costa-de-lima"/>
          <p:cNvPicPr/>
          <p:nvPr/>
        </p:nvPicPr>
        <p:blipFill>
          <a:blip r:embed="rId2"/>
          <a:stretch/>
        </p:blipFill>
        <p:spPr>
          <a:xfrm>
            <a:off x="5943600" y="228600"/>
            <a:ext cx="5878080" cy="3036600"/>
          </a:xfrm>
          <a:prstGeom prst="rect">
            <a:avLst/>
          </a:prstGeom>
          <a:ln w="0">
            <a:noFill/>
          </a:ln>
        </p:spPr>
      </p:pic>
      <p:pic>
        <p:nvPicPr>
          <p:cNvPr id="400" name="Рисунок 1" descr=""/>
          <p:cNvPicPr/>
          <p:nvPr/>
        </p:nvPicPr>
        <p:blipFill>
          <a:blip r:embed="rId3"/>
          <a:stretch/>
        </p:blipFill>
        <p:spPr>
          <a:xfrm>
            <a:off x="5943600" y="3265560"/>
            <a:ext cx="5878080" cy="3330720"/>
          </a:xfrm>
          <a:prstGeom prst="rect">
            <a:avLst/>
          </a:prstGeom>
          <a:ln w="0">
            <a:noFill/>
          </a:ln>
        </p:spPr>
      </p:pic>
    </p:spTree>
  </p:cSld>
  <p:transition spd="slow">
    <p:randomBar dir="vert"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1992240" y="0"/>
            <a:ext cx="8229240" cy="17362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12" name="TextShape 2"/>
          <p:cNvSpPr txBox="1"/>
          <p:nvPr/>
        </p:nvSpPr>
        <p:spPr>
          <a:xfrm>
            <a:off x="1828800" y="3429000"/>
            <a:ext cx="8534160" cy="175212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pic>
        <p:nvPicPr>
          <p:cNvPr id="313" name="Picture 5" descr="peru"/>
          <p:cNvPicPr/>
          <p:nvPr/>
        </p:nvPicPr>
        <p:blipFill>
          <a:blip r:embed="rId1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314" name="TextShape 3"/>
          <p:cNvSpPr txBox="1"/>
          <p:nvPr/>
        </p:nvSpPr>
        <p:spPr>
          <a:xfrm>
            <a:off x="3216240" y="1557360"/>
            <a:ext cx="5832000" cy="3816000"/>
          </a:xfrm>
          <a:prstGeom prst="rect">
            <a:avLst/>
          </a:prstGeom>
        </p:spPr>
        <p:txBody>
          <a:bodyPr wrap="none" lIns="90000" rIns="90000" tIns="45000" bIns="45000" anchorCtr="1">
            <a:prstTxWarp prst="textDeflate">
              <a:avLst>
                <a:gd name="adj" fmla="val 26227"/>
              </a:avLst>
            </a:prstTxWarp>
            <a:noAutofit/>
          </a:bodyPr>
          <a:p>
            <a:pPr algn="ctr">
              <a:lnSpc>
                <a:spcPct val="100000"/>
              </a:lnSpc>
            </a:pPr>
            <a:r>
              <a:rPr b="0" lang="ru-RU" sz="9600" spc="-1" strike="noStrike">
                <a:solidFill>
                  <a:srgbClr val="ffcc00"/>
                </a:solidFill>
                <a:latin typeface="Arial"/>
              </a:rPr>
              <a:t>ПЕРУ</a:t>
            </a:r>
            <a:endParaRPr b="0" lang="ru-RU" sz="9600" spc="-1" strike="noStrike">
              <a:latin typeface="Arial"/>
            </a:endParaRPr>
          </a:p>
        </p:txBody>
      </p:sp>
    </p:spTree>
  </p:cSld>
  <p:transition spd="slow">
    <p:randomBar dir="vert"/>
  </p:transition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TextShape 1"/>
          <p:cNvSpPr txBox="1"/>
          <p:nvPr/>
        </p:nvSpPr>
        <p:spPr>
          <a:xfrm>
            <a:off x="609480" y="0"/>
            <a:ext cx="10972440" cy="992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6000" spc="-1" strike="noStrike">
                <a:solidFill>
                  <a:srgbClr val="ff0000"/>
                </a:solidFill>
                <a:latin typeface="Arial"/>
              </a:rPr>
              <a:t>МАЧУ-ПИКЧУ</a:t>
            </a:r>
            <a:endParaRPr b="0" lang="ru-RU" sz="6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02" name="TextShape 2"/>
          <p:cNvSpPr txBox="1"/>
          <p:nvPr/>
        </p:nvSpPr>
        <p:spPr>
          <a:xfrm>
            <a:off x="0" y="4260960"/>
            <a:ext cx="12191760" cy="1525320"/>
          </a:xfrm>
          <a:prstGeom prst="rect">
            <a:avLst/>
          </a:prstGeom>
          <a:solidFill>
            <a:srgbClr val="00b050"/>
          </a:solidFill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8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ff00"/>
                </a:solidFill>
                <a:latin typeface="Arial"/>
              </a:rPr>
              <a:t>     </a:t>
            </a: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Некоторые археологи полагают, что этот город был создан как священный горный приют великим правителем инков Пачакутеком за столетие до завоевания его империи, то есть приблизительно в 1440 год, и функционировал до 1532 года, когда испанцы вторглись на территорию империи инков. В 1532 году все его жители таинственно исчезли. 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403" name="Picture 7" descr="Machu Picchu, &amp;Mcy;&amp;acy;&amp;chcy;&amp;ucy;-&amp;Pcy;&amp;icy;&amp;kcy;&amp;chcy;&amp;ucy;"/>
          <p:cNvPicPr/>
          <p:nvPr/>
        </p:nvPicPr>
        <p:blipFill>
          <a:blip r:embed="rId1"/>
          <a:stretch/>
        </p:blipFill>
        <p:spPr>
          <a:xfrm>
            <a:off x="3905640" y="992880"/>
            <a:ext cx="4558680" cy="3095280"/>
          </a:xfrm>
          <a:prstGeom prst="rect">
            <a:avLst/>
          </a:prstGeom>
          <a:ln w="0">
            <a:noFill/>
          </a:ln>
        </p:spPr>
      </p:pic>
      <p:pic>
        <p:nvPicPr>
          <p:cNvPr id="404" name="Picture 11" descr="1313923466_machu-pikchu-30"/>
          <p:cNvPicPr/>
          <p:nvPr/>
        </p:nvPicPr>
        <p:blipFill>
          <a:blip r:embed="rId2"/>
          <a:stretch/>
        </p:blipFill>
        <p:spPr>
          <a:xfrm>
            <a:off x="0" y="992880"/>
            <a:ext cx="3905280" cy="3071520"/>
          </a:xfrm>
          <a:prstGeom prst="rect">
            <a:avLst/>
          </a:prstGeom>
          <a:ln w="0">
            <a:noFill/>
          </a:ln>
        </p:spPr>
      </p:pic>
      <p:pic>
        <p:nvPicPr>
          <p:cNvPr id="405" name="Picture 2" descr="Картинки по запросу мачу пикчу"/>
          <p:cNvPicPr/>
          <p:nvPr/>
        </p:nvPicPr>
        <p:blipFill>
          <a:blip r:embed="rId3"/>
          <a:stretch/>
        </p:blipFill>
        <p:spPr>
          <a:xfrm>
            <a:off x="8251560" y="992880"/>
            <a:ext cx="3939840" cy="3095280"/>
          </a:xfrm>
          <a:prstGeom prst="rect">
            <a:avLst/>
          </a:prstGeom>
          <a:ln w="0">
            <a:noFill/>
          </a:ln>
        </p:spPr>
      </p:pic>
    </p:spTree>
  </p:cSld>
  <p:transition spd="slow">
    <p:randomBar dir="vert"/>
  </p:transition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TextShape 1"/>
          <p:cNvSpPr txBox="1"/>
          <p:nvPr/>
        </p:nvSpPr>
        <p:spPr>
          <a:xfrm>
            <a:off x="1746000" y="3240"/>
            <a:ext cx="368280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6000" spc="-1" strike="noStrike">
                <a:solidFill>
                  <a:srgbClr val="ff0000"/>
                </a:solidFill>
                <a:latin typeface="Arial"/>
              </a:rPr>
              <a:t>КУСКО</a:t>
            </a:r>
            <a:endParaRPr b="0" lang="ru-RU" sz="6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07" name="TextShape 2"/>
          <p:cNvSpPr txBox="1"/>
          <p:nvPr/>
        </p:nvSpPr>
        <p:spPr>
          <a:xfrm>
            <a:off x="156600" y="4554360"/>
            <a:ext cx="5773320" cy="1689120"/>
          </a:xfrm>
          <a:prstGeom prst="rect">
            <a:avLst/>
          </a:prstGeom>
          <a:solidFill>
            <a:srgbClr val="00b050"/>
          </a:solidFill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9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    </a:t>
            </a: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Он был столицей великой Империи Инков в течение 200 лет, но раскопки показывают, что люди жили в этих местах уже 3000 лет назад.   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408" name="Picture 7" descr="Cusco, &amp;Kcy;&amp;ucy;&amp;scy;&amp;kcy;&amp;ocy;, Cuzco"/>
          <p:cNvPicPr/>
          <p:nvPr/>
        </p:nvPicPr>
        <p:blipFill>
          <a:blip r:embed="rId1"/>
          <a:stretch/>
        </p:blipFill>
        <p:spPr>
          <a:xfrm>
            <a:off x="6456240" y="222120"/>
            <a:ext cx="5508720" cy="3252240"/>
          </a:xfrm>
          <a:prstGeom prst="rect">
            <a:avLst/>
          </a:prstGeom>
          <a:ln w="0">
            <a:noFill/>
          </a:ln>
        </p:spPr>
      </p:pic>
      <p:pic>
        <p:nvPicPr>
          <p:cNvPr id="409" name="Picture 9" descr="Cusco, &amp;Kcy;&amp;ucy;&amp;scy;&amp;kcy;&amp;ocy;, Cuzco"/>
          <p:cNvPicPr/>
          <p:nvPr/>
        </p:nvPicPr>
        <p:blipFill>
          <a:blip r:embed="rId2"/>
          <a:stretch/>
        </p:blipFill>
        <p:spPr>
          <a:xfrm>
            <a:off x="261000" y="1146240"/>
            <a:ext cx="5669280" cy="3242520"/>
          </a:xfrm>
          <a:prstGeom prst="rect">
            <a:avLst/>
          </a:prstGeom>
          <a:ln w="0">
            <a:noFill/>
          </a:ln>
        </p:spPr>
      </p:pic>
      <p:pic>
        <p:nvPicPr>
          <p:cNvPr id="410" name="Picture 11" descr="Cusco, &amp;Kcy;&amp;ucy;&amp;scy;&amp;kcy;&amp;ocy;, Cuzco"/>
          <p:cNvPicPr/>
          <p:nvPr/>
        </p:nvPicPr>
        <p:blipFill>
          <a:blip r:embed="rId3"/>
          <a:stretch/>
        </p:blipFill>
        <p:spPr>
          <a:xfrm>
            <a:off x="6383160" y="3579120"/>
            <a:ext cx="5581800" cy="3056400"/>
          </a:xfrm>
          <a:prstGeom prst="rect">
            <a:avLst/>
          </a:prstGeom>
          <a:ln w="0">
            <a:noFill/>
          </a:ln>
        </p:spPr>
      </p:pic>
    </p:spTree>
  </p:cSld>
  <p:transition spd="slow">
    <p:randomBar dir="vert"/>
  </p:transition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TextShape 1"/>
          <p:cNvSpPr txBox="1"/>
          <p:nvPr/>
        </p:nvSpPr>
        <p:spPr>
          <a:xfrm>
            <a:off x="1523880" y="0"/>
            <a:ext cx="91436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0000"/>
                </a:solidFill>
                <a:latin typeface="Arial"/>
              </a:rPr>
              <a:t>НАЦИОНАЛЬНЫЙ  ПАРК  МАНУ</a:t>
            </a:r>
            <a:endParaRPr b="0" lang="ru-RU" sz="4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2" name="TextShape 2"/>
          <p:cNvSpPr txBox="1"/>
          <p:nvPr/>
        </p:nvSpPr>
        <p:spPr>
          <a:xfrm>
            <a:off x="0" y="4414680"/>
            <a:ext cx="12100320" cy="1946880"/>
          </a:xfrm>
          <a:prstGeom prst="rect">
            <a:avLst/>
          </a:prstGeom>
          <a:solidFill>
            <a:srgbClr val="00b050"/>
          </a:solidFill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8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ff00"/>
                </a:solidFill>
                <a:latin typeface="Arial"/>
              </a:rPr>
              <a:t>      </a:t>
            </a: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Это один из самых больших заповедников в мире: он занимает почти 2 000 000 га и располагается на высоте от 300 до 4000 метров над уровнем моря. Благодаря такому расположению и огромной территории в парке встречается несколько различных экосистем, что обеспечивает великое разнообразие видов растений, насекомых и животных. Ману - заповедник с самым большим количеством биологических видов в мире!</a:t>
            </a:r>
            <a:br/>
            <a:endParaRPr b="0" lang="ru-RU" sz="24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413" name="Picture 5" descr="manu_1"/>
          <p:cNvPicPr/>
          <p:nvPr/>
        </p:nvPicPr>
        <p:blipFill>
          <a:blip r:embed="rId1"/>
          <a:stretch/>
        </p:blipFill>
        <p:spPr>
          <a:xfrm>
            <a:off x="0" y="985680"/>
            <a:ext cx="4035960" cy="3306240"/>
          </a:xfrm>
          <a:prstGeom prst="rect">
            <a:avLst/>
          </a:prstGeom>
          <a:ln w="0">
            <a:noFill/>
          </a:ln>
        </p:spPr>
      </p:pic>
      <p:pic>
        <p:nvPicPr>
          <p:cNvPr id="414" name="Picture 2" descr="Картинки по запросу парк ману"/>
          <p:cNvPicPr/>
          <p:nvPr/>
        </p:nvPicPr>
        <p:blipFill>
          <a:blip r:embed="rId2"/>
          <a:stretch/>
        </p:blipFill>
        <p:spPr>
          <a:xfrm>
            <a:off x="4036320" y="985680"/>
            <a:ext cx="4258080" cy="3306240"/>
          </a:xfrm>
          <a:prstGeom prst="rect">
            <a:avLst/>
          </a:prstGeom>
          <a:ln w="0">
            <a:noFill/>
          </a:ln>
        </p:spPr>
      </p:pic>
      <p:pic>
        <p:nvPicPr>
          <p:cNvPr id="415" name="Picture 6" descr="Картинки по запросу парк ману"/>
          <p:cNvPicPr/>
          <p:nvPr/>
        </p:nvPicPr>
        <p:blipFill>
          <a:blip r:embed="rId3"/>
          <a:stretch/>
        </p:blipFill>
        <p:spPr>
          <a:xfrm>
            <a:off x="8294760" y="985680"/>
            <a:ext cx="3896640" cy="3306240"/>
          </a:xfrm>
          <a:prstGeom prst="rect">
            <a:avLst/>
          </a:prstGeom>
          <a:ln w="0">
            <a:noFill/>
          </a:ln>
        </p:spPr>
      </p:pic>
    </p:spTree>
  </p:cSld>
  <p:transition spd="slow">
    <p:randomBar dir="vert"/>
  </p:transition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TextShape 1"/>
          <p:cNvSpPr txBox="1"/>
          <p:nvPr/>
        </p:nvSpPr>
        <p:spPr>
          <a:xfrm>
            <a:off x="0" y="45720"/>
            <a:ext cx="1191312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0000"/>
                </a:solidFill>
                <a:latin typeface="Arial"/>
              </a:rPr>
              <a:t>НАЦИОНАЛЬНЫЙ  ПАРК  МАНУ</a:t>
            </a:r>
            <a:endParaRPr b="0" lang="ru-RU" sz="4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7" name="TextShape 2"/>
          <p:cNvSpPr txBox="1"/>
          <p:nvPr/>
        </p:nvSpPr>
        <p:spPr>
          <a:xfrm>
            <a:off x="209160" y="1188720"/>
            <a:ext cx="6174000" cy="5263920"/>
          </a:xfrm>
          <a:prstGeom prst="rect">
            <a:avLst/>
          </a:prstGeom>
          <a:solidFill>
            <a:srgbClr val="00b050"/>
          </a:solidFill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8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ffff00"/>
                </a:solidFill>
                <a:latin typeface="Arial"/>
              </a:rPr>
              <a:t>На территории заповедника можно встретить:</a:t>
            </a:r>
            <a:br/>
            <a:br/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более 1000 видов птиц </a:t>
            </a:r>
            <a:br/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1300 видов бабочек </a:t>
            </a:r>
            <a:br/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200 видов млекопитающих 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80000"/>
              </a:lnSpc>
              <a:spcBef>
                <a:spcPts val="479"/>
              </a:spcBef>
              <a:buClr>
                <a:srgbClr val="ccffff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13 видов приматов 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80000"/>
              </a:lnSpc>
              <a:spcBef>
                <a:spcPts val="479"/>
              </a:spcBef>
              <a:buClr>
                <a:srgbClr val="ccffff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210 видов рыб 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80000"/>
              </a:lnSpc>
              <a:spcBef>
                <a:spcPts val="479"/>
              </a:spcBef>
              <a:buClr>
                <a:srgbClr val="ccffff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650 видов пчел 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80000"/>
              </a:lnSpc>
              <a:spcBef>
                <a:spcPts val="479"/>
              </a:spcBef>
              <a:buClr>
                <a:srgbClr val="ccffff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20 000 видов растений (это 10% от всех известных в мире видов растений!) 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80000"/>
              </a:lnSpc>
              <a:spcBef>
                <a:spcPts val="479"/>
              </a:spcBef>
              <a:buClr>
                <a:srgbClr val="ccffff"/>
              </a:buClr>
              <a:buFont typeface="Symbol" charset="2"/>
              <a:buChar char=""/>
              <a:tabLst>
                <a:tab algn="l" pos="0"/>
              </a:tabLst>
            </a:pP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на одном только гектаре его территории насчитывается более 250 видов деревьев! 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80000"/>
              </a:lnSpc>
              <a:spcBef>
                <a:spcPts val="479"/>
              </a:spcBef>
              <a:tabLst>
                <a:tab algn="l" pos="0"/>
              </a:tabLst>
            </a:pP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418" name="Picture 5" descr="manu_2"/>
          <p:cNvPicPr/>
          <p:nvPr/>
        </p:nvPicPr>
        <p:blipFill>
          <a:blip r:embed="rId1"/>
          <a:stretch/>
        </p:blipFill>
        <p:spPr>
          <a:xfrm>
            <a:off x="6570720" y="1188720"/>
            <a:ext cx="5442480" cy="2651400"/>
          </a:xfrm>
          <a:prstGeom prst="rect">
            <a:avLst/>
          </a:prstGeom>
          <a:ln w="0">
            <a:noFill/>
          </a:ln>
        </p:spPr>
      </p:pic>
      <p:pic>
        <p:nvPicPr>
          <p:cNvPr id="419" name="Picture 4" descr="Картинки по запросу парк ману"/>
          <p:cNvPicPr/>
          <p:nvPr/>
        </p:nvPicPr>
        <p:blipFill>
          <a:blip r:embed="rId2"/>
          <a:stretch/>
        </p:blipFill>
        <p:spPr>
          <a:xfrm>
            <a:off x="6570720" y="3840480"/>
            <a:ext cx="5442480" cy="2566800"/>
          </a:xfrm>
          <a:prstGeom prst="rect">
            <a:avLst/>
          </a:prstGeom>
          <a:ln w="0">
            <a:noFill/>
          </a:ln>
        </p:spPr>
      </p:pic>
    </p:spTree>
  </p:cSld>
  <p:transition spd="slow">
    <p:randomBar dir="vert"/>
  </p:transition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TextShape 1"/>
          <p:cNvSpPr txBox="1"/>
          <p:nvPr/>
        </p:nvSpPr>
        <p:spPr>
          <a:xfrm>
            <a:off x="609480" y="22860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1" name="TextShape 2"/>
          <p:cNvSpPr txBox="1"/>
          <p:nvPr/>
        </p:nvSpPr>
        <p:spPr>
          <a:xfrm>
            <a:off x="1981080" y="5516640"/>
            <a:ext cx="8229240" cy="57924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422" name="Picture 5" descr="&amp;Ncy;&amp;acy;&amp;tscy;&amp;icy;&amp;ocy;&amp;ncy;&amp;acy;&amp;lcy;&amp;softcy;&amp;ncy;&amp;ycy;&amp;jcy; &amp;pcy;&amp;acy;&amp;rcy;&amp;kcy; &amp;Mcy;&amp;acy;&amp;ncy;&amp;ucy;, Manu National Park"/>
          <p:cNvPicPr/>
          <p:nvPr/>
        </p:nvPicPr>
        <p:blipFill>
          <a:blip r:embed="rId1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</p:spTree>
  </p:cSld>
  <p:transition spd="slow">
    <p:randomBar dir="vert"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TextShape 1"/>
          <p:cNvSpPr txBox="1"/>
          <p:nvPr/>
        </p:nvSpPr>
        <p:spPr>
          <a:xfrm>
            <a:off x="3733560" y="615960"/>
            <a:ext cx="331272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8000" spc="-1" strike="noStrike">
                <a:solidFill>
                  <a:srgbClr val="ff0000"/>
                </a:solidFill>
                <a:latin typeface="Arial"/>
              </a:rPr>
              <a:t>ПЕРУ</a:t>
            </a:r>
            <a:endParaRPr b="0" lang="ru-RU" sz="8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16" name="TextShape 2"/>
          <p:cNvSpPr txBox="1"/>
          <p:nvPr/>
        </p:nvSpPr>
        <p:spPr>
          <a:xfrm>
            <a:off x="4310640" y="2825640"/>
            <a:ext cx="7510680" cy="403200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90000"/>
              </a:lnSpc>
              <a:spcBef>
                <a:spcPts val="641"/>
              </a:spcBef>
              <a:tabLst>
                <a:tab algn="l" pos="0"/>
              </a:tabLst>
            </a:pPr>
            <a:r>
              <a:rPr b="1" lang="ru-RU" sz="2800" spc="-1" strike="noStrike">
                <a:solidFill>
                  <a:srgbClr val="ffffff"/>
                </a:solidFill>
                <a:latin typeface="Mesquite Std"/>
              </a:rPr>
              <a:t>       </a:t>
            </a:r>
            <a:r>
              <a:rPr b="1" lang="ru-RU" sz="3200" spc="-1" strike="noStrike">
                <a:solidFill>
                  <a:srgbClr val="ffff00"/>
                </a:solidFill>
                <a:latin typeface="Mesquite Std"/>
              </a:rPr>
              <a:t>Республика Перу</a:t>
            </a:r>
            <a:r>
              <a:rPr b="0" lang="ru-RU" sz="3200" spc="-1" strike="noStrike">
                <a:solidFill>
                  <a:srgbClr val="ffff00"/>
                </a:solidFill>
                <a:latin typeface="Arial"/>
              </a:rPr>
              <a:t> </a:t>
            </a: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- страна в западной части Южной Америке. Она граничит:  с Эквадором, Колумбией, Бразилией, Боливией, Чили. На западе омывается Тихим океаном. Третья по площади страна Южной Америки.  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17" name="Picture 6" descr="File:Peru (orthographic projection).svg"/>
          <p:cNvPicPr/>
          <p:nvPr/>
        </p:nvPicPr>
        <p:blipFill>
          <a:blip r:embed="rId1"/>
          <a:stretch/>
        </p:blipFill>
        <p:spPr>
          <a:xfrm>
            <a:off x="874440" y="2825640"/>
            <a:ext cx="3095280" cy="3095280"/>
          </a:xfrm>
          <a:prstGeom prst="rect">
            <a:avLst/>
          </a:prstGeom>
          <a:ln w="0">
            <a:noFill/>
          </a:ln>
        </p:spPr>
      </p:pic>
      <p:pic>
        <p:nvPicPr>
          <p:cNvPr id="318" name="Picture 8" descr="&amp;Gcy;&amp;iecy;&amp;rcy;&amp;bcy; &amp;Pcy;&amp;iecy;&amp;rcy;&amp;ucy;"/>
          <p:cNvPicPr/>
          <p:nvPr/>
        </p:nvPicPr>
        <p:blipFill>
          <a:blip r:embed="rId2"/>
          <a:stretch/>
        </p:blipFill>
        <p:spPr>
          <a:xfrm>
            <a:off x="1233000" y="0"/>
            <a:ext cx="2082600" cy="2374560"/>
          </a:xfrm>
          <a:prstGeom prst="rect">
            <a:avLst/>
          </a:prstGeom>
          <a:ln w="0">
            <a:noFill/>
          </a:ln>
        </p:spPr>
      </p:pic>
      <p:pic>
        <p:nvPicPr>
          <p:cNvPr id="319" name="Picture 10" descr="Flag of Peru.svg"/>
          <p:cNvPicPr/>
          <p:nvPr/>
        </p:nvPicPr>
        <p:blipFill>
          <a:blip r:embed="rId3"/>
          <a:stretch/>
        </p:blipFill>
        <p:spPr>
          <a:xfrm>
            <a:off x="7464600" y="228600"/>
            <a:ext cx="4357080" cy="2501280"/>
          </a:xfrm>
          <a:prstGeom prst="rect">
            <a:avLst/>
          </a:prstGeom>
          <a:ln w="0">
            <a:noFill/>
          </a:ln>
        </p:spPr>
      </p:pic>
    </p:spTree>
  </p:cSld>
  <p:transition spd="slow">
    <p:randomBar dir="vert"/>
  </p:transition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Picture 2" descr="C:\Users\Acer\Desktop\700898d69fa942d2b15e6abf75275d5e.jpg"/>
          <p:cNvPicPr/>
          <p:nvPr/>
        </p:nvPicPr>
        <p:blipFill>
          <a:blip r:embed="rId1"/>
          <a:stretch/>
        </p:blipFill>
        <p:spPr>
          <a:xfrm>
            <a:off x="6310440" y="838080"/>
            <a:ext cx="5623920" cy="29286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321" name="TextShape 1"/>
          <p:cNvSpPr txBox="1"/>
          <p:nvPr/>
        </p:nvSpPr>
        <p:spPr>
          <a:xfrm>
            <a:off x="1755000" y="0"/>
            <a:ext cx="8686440" cy="8377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82000"/>
          </a:bodyPr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ff0000"/>
                </a:solidFill>
                <a:latin typeface="Times New Roman"/>
              </a:rPr>
              <a:t>Столица</a:t>
            </a:r>
            <a:endParaRPr b="0" lang="ru-RU" sz="60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22" name="Содержимое 5" descr="8722.jpg"/>
          <p:cNvPicPr/>
          <p:nvPr/>
        </p:nvPicPr>
        <p:blipFill>
          <a:blip r:embed="rId2"/>
          <a:stretch/>
        </p:blipFill>
        <p:spPr>
          <a:xfrm>
            <a:off x="262080" y="838080"/>
            <a:ext cx="5762160" cy="29286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23" name="Picture 3" descr="C:\Users\Acer\Desktop\01.jpg"/>
          <p:cNvPicPr/>
          <p:nvPr/>
        </p:nvPicPr>
        <p:blipFill>
          <a:blip r:embed="rId3"/>
          <a:stretch/>
        </p:blipFill>
        <p:spPr>
          <a:xfrm>
            <a:off x="262080" y="4005000"/>
            <a:ext cx="5641920" cy="26766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24" name="Picture 4" descr="C:\Users\Acer\Desktop\19325.jpg"/>
          <p:cNvPicPr/>
          <p:nvPr/>
        </p:nvPicPr>
        <p:blipFill>
          <a:blip r:embed="rId4"/>
          <a:stretch/>
        </p:blipFill>
        <p:spPr>
          <a:xfrm>
            <a:off x="6310440" y="4005000"/>
            <a:ext cx="5623920" cy="26766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transition spd="slow">
    <p:randomBar dir="vert"/>
  </p:transition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extShape 1"/>
          <p:cNvSpPr txBox="1"/>
          <p:nvPr/>
        </p:nvSpPr>
        <p:spPr>
          <a:xfrm>
            <a:off x="1881000" y="109080"/>
            <a:ext cx="8686440" cy="642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ff0000"/>
                </a:solidFill>
                <a:latin typeface="Times New Roman"/>
              </a:rPr>
              <a:t>Политическое</a:t>
            </a:r>
            <a:r>
              <a:rPr b="1" lang="ru-RU" sz="4800" spc="-1" strike="noStrike">
                <a:solidFill>
                  <a:srgbClr val="ff0000"/>
                </a:solidFill>
                <a:latin typeface="Arial"/>
              </a:rPr>
              <a:t> </a:t>
            </a:r>
            <a:r>
              <a:rPr b="1" lang="ru-RU" sz="4800" spc="-1" strike="noStrike">
                <a:solidFill>
                  <a:srgbClr val="ff0000"/>
                </a:solidFill>
                <a:latin typeface="Times New Roman"/>
              </a:rPr>
              <a:t>устройство</a:t>
            </a:r>
            <a:endParaRPr b="0" lang="ru-RU" sz="48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26" name="Содержимое 7" descr="presidentec060712.jpg"/>
          <p:cNvPicPr/>
          <p:nvPr/>
        </p:nvPicPr>
        <p:blipFill>
          <a:blip r:embed="rId1"/>
          <a:stretch/>
        </p:blipFill>
        <p:spPr>
          <a:xfrm>
            <a:off x="301320" y="1000080"/>
            <a:ext cx="5498280" cy="495612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7" name="TextShape 2"/>
          <p:cNvSpPr txBox="1"/>
          <p:nvPr/>
        </p:nvSpPr>
        <p:spPr>
          <a:xfrm>
            <a:off x="6204960" y="1000080"/>
            <a:ext cx="5891040" cy="532404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51000"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ccffff"/>
              </a:buClr>
              <a:buFont typeface="Wingdings" charset="2"/>
              <a:buChar char=""/>
            </a:pPr>
            <a:r>
              <a:rPr b="0" lang="ru-RU" sz="3200" spc="-1" strike="noStrike">
                <a:solidFill>
                  <a:srgbClr val="ffff00"/>
                </a:solidFill>
                <a:latin typeface="Arial"/>
              </a:rPr>
              <a:t>Современное Перу – республика. Глава государства – президент, избираемый на 5 лет. 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ccffff"/>
              </a:buClr>
              <a:buFont typeface="Wingdings" charset="2"/>
              <a:buChar char=""/>
            </a:pPr>
            <a:r>
              <a:rPr b="0" lang="ru-RU" sz="3200" spc="-1" strike="noStrike">
                <a:solidFill>
                  <a:srgbClr val="002060"/>
                </a:solidFill>
                <a:latin typeface="Arial"/>
              </a:rPr>
              <a:t>Законодательная власть принадлежит однопалатному конгрессу, куда входит 120 конгрессменов. 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ccffff"/>
              </a:buClr>
              <a:buFont typeface="Wingdings" charset="2"/>
              <a:buChar char=""/>
            </a:pPr>
            <a:r>
              <a:rPr b="0" lang="ru-RU" sz="3200" spc="-1" strike="noStrike">
                <a:solidFill>
                  <a:srgbClr val="7030a0"/>
                </a:solidFill>
                <a:latin typeface="Arial"/>
              </a:rPr>
              <a:t>Исполнительная власть находится в руках президента республики и министров. 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ccffff"/>
              </a:buClr>
              <a:buFont typeface="Wingdings" charset="2"/>
              <a:buChar char=""/>
            </a:pPr>
            <a:r>
              <a:rPr b="0" lang="ru-RU" sz="3200" spc="-1" strike="noStrike">
                <a:solidFill>
                  <a:srgbClr val="ffff00"/>
                </a:solidFill>
                <a:latin typeface="Arial"/>
              </a:rPr>
              <a:t>Судебная власть осуществляется Верховным Судом и судебными органами на местах.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  <p:transition spd="slow">
    <p:randomBar dir="vert"/>
  </p:transition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TextShape 1"/>
          <p:cNvSpPr txBox="1"/>
          <p:nvPr/>
        </p:nvSpPr>
        <p:spPr>
          <a:xfrm>
            <a:off x="243720" y="21384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6000" spc="-1" strike="noStrike">
                <a:solidFill>
                  <a:srgbClr val="ff0000"/>
                </a:solidFill>
                <a:latin typeface="Arial"/>
              </a:rPr>
              <a:t>Валюта</a:t>
            </a:r>
            <a:endParaRPr b="0" lang="ru-RU" sz="6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29" name="TextShape 2"/>
          <p:cNvSpPr txBox="1"/>
          <p:nvPr/>
        </p:nvSpPr>
        <p:spPr>
          <a:xfrm>
            <a:off x="243720" y="4586040"/>
            <a:ext cx="5613480" cy="1285200"/>
          </a:xfrm>
          <a:prstGeom prst="rect">
            <a:avLst/>
          </a:prstGeom>
          <a:solidFill>
            <a:srgbClr val="00b050"/>
          </a:solidFill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1" i="1" lang="ru-RU" sz="3200" spc="-1" strike="noStrike">
                <a:solidFill>
                  <a:srgbClr val="ffff00"/>
                </a:solidFill>
                <a:latin typeface="Arial"/>
              </a:rPr>
              <a:t>   </a:t>
            </a:r>
            <a:r>
              <a:rPr b="1" i="1" lang="ru-RU" sz="3200" spc="-1" strike="noStrike">
                <a:solidFill>
                  <a:srgbClr val="ffff00"/>
                </a:solidFill>
                <a:latin typeface="Arial"/>
              </a:rPr>
              <a:t>Официальная валюта Перу - </a:t>
            </a:r>
            <a:r>
              <a:rPr b="1" i="1" lang="ru-RU" sz="3200" spc="-1" strike="noStrike">
                <a:solidFill>
                  <a:srgbClr val="ff0000"/>
                </a:solidFill>
                <a:latin typeface="Arial"/>
              </a:rPr>
              <a:t>новый соль</a:t>
            </a:r>
            <a:r>
              <a:rPr b="1" i="1" lang="ru-RU" sz="3200" spc="-1" strike="noStrike">
                <a:solidFill>
                  <a:srgbClr val="ffff00"/>
                </a:solidFill>
                <a:latin typeface="Arial"/>
              </a:rPr>
              <a:t>. 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0" name="Содержимое 6" descr="22.jpg"/>
          <p:cNvPicPr/>
          <p:nvPr/>
        </p:nvPicPr>
        <p:blipFill>
          <a:blip r:embed="rId1"/>
          <a:stretch/>
        </p:blipFill>
        <p:spPr>
          <a:xfrm>
            <a:off x="390600" y="1676880"/>
            <a:ext cx="6842520" cy="1999440"/>
          </a:xfrm>
          <a:prstGeom prst="rect">
            <a:avLst/>
          </a:prstGeom>
          <a:ln cap="sq" w="190500">
            <a:solidFill>
              <a:srgbClr val="ffffff"/>
            </a:solidFill>
            <a:miter/>
          </a:ln>
          <a:effectLst>
            <a:outerShdw algn="tl" blurRad="65000" dir="12889470" dist="50432" kx="195000" ky="145000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dir="t" rig="twoP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31" name="CustomShape 3"/>
          <p:cNvSpPr/>
          <p:nvPr/>
        </p:nvSpPr>
        <p:spPr>
          <a:xfrm>
            <a:off x="7233120" y="1959480"/>
            <a:ext cx="4285800" cy="4639320"/>
          </a:xfrm>
          <a:prstGeom prst="roundRect">
            <a:avLst>
              <a:gd name="adj" fmla="val 16667"/>
            </a:avLst>
          </a:prstGeom>
          <a:blipFill rotWithShape="0">
            <a:blip r:embed="rId2"/>
            <a:stretch/>
          </a:blipFill>
          <a:ln w="0">
            <a:noFill/>
          </a:ln>
          <a:effectLst>
            <a:outerShdw algn="tl" blurRad="152400" dir="868217" dist="11525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w="101600" h="101600"/>
            <a:contourClr>
              <a:srgbClr val="969696"/>
            </a:contourClr>
          </a:sp3d>
        </p:spPr>
        <p:style>
          <a:lnRef idx="0"/>
          <a:fillRef idx="0"/>
          <a:effectRef idx="0"/>
          <a:fontRef idx="minor"/>
        </p:style>
      </p:sp>
    </p:spTree>
  </p:cSld>
  <p:transition spd="slow">
    <p:randomBar dir="vert"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TextShape 1"/>
          <p:cNvSpPr txBox="1"/>
          <p:nvPr/>
        </p:nvSpPr>
        <p:spPr>
          <a:xfrm>
            <a:off x="0" y="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ff0000"/>
                </a:solidFill>
                <a:latin typeface="Times New Roman"/>
              </a:rPr>
              <a:t>Население</a:t>
            </a:r>
            <a:endParaRPr b="0" lang="ru-RU" sz="5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33" name="TextShape 2"/>
          <p:cNvSpPr txBox="1"/>
          <p:nvPr/>
        </p:nvSpPr>
        <p:spPr>
          <a:xfrm>
            <a:off x="195840" y="1143000"/>
            <a:ext cx="5798160" cy="495252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ccffff"/>
              </a:buClr>
              <a:buFont typeface="Symbol" charset="2"/>
              <a:buChar char=""/>
            </a:pPr>
            <a:r>
              <a:rPr b="0" lang="ru-RU" sz="3200" spc="-1" strike="noStrike">
                <a:solidFill>
                  <a:srgbClr val="ffff00"/>
                </a:solidFill>
                <a:latin typeface="Times New Roman"/>
              </a:rPr>
              <a:t>Текущее население на начало 2013 года- 30 093 601 человек.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ccffff"/>
              </a:buClr>
              <a:buFont typeface="Symbol" charset="2"/>
              <a:buChar char=""/>
            </a:pPr>
            <a:r>
              <a:rPr b="0" lang="ru-RU" sz="3200" spc="-1" strike="noStrike">
                <a:solidFill>
                  <a:srgbClr val="002060"/>
                </a:solidFill>
                <a:latin typeface="Times New Roman"/>
              </a:rPr>
              <a:t>Средняя продолжительность жизни мужчин 67 лет,  женщин 71 год. 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ccffff"/>
              </a:buClr>
              <a:buFont typeface="Symbol" charset="2"/>
              <a:buChar char=""/>
            </a:pPr>
            <a:r>
              <a:rPr b="0" lang="ru-RU" sz="3200" spc="-1" strike="noStrike">
                <a:solidFill>
                  <a:srgbClr val="7030a0"/>
                </a:solidFill>
                <a:latin typeface="Times New Roman"/>
              </a:rPr>
              <a:t>30% населения проживает в зоне Косты, 58% — в Сьерре и 12% — в Сельве.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4" name="Picture 2" descr="C:\Users\Acer\Desktop\3331396375_50af6aa6ff.jpg"/>
          <p:cNvPicPr/>
          <p:nvPr/>
        </p:nvPicPr>
        <p:blipFill>
          <a:blip r:embed="rId1"/>
          <a:stretch/>
        </p:blipFill>
        <p:spPr>
          <a:xfrm>
            <a:off x="6310440" y="4153680"/>
            <a:ext cx="5537160" cy="24897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35" name="Содержимое 8" descr="peru-2-b_07.jpg"/>
          <p:cNvPicPr/>
          <p:nvPr/>
        </p:nvPicPr>
        <p:blipFill>
          <a:blip r:embed="rId2"/>
          <a:stretch/>
        </p:blipFill>
        <p:spPr>
          <a:xfrm>
            <a:off x="6310440" y="1143000"/>
            <a:ext cx="5654880" cy="28573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transition spd="slow">
    <p:randomBar dir="vert"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extShape 1"/>
          <p:cNvSpPr txBox="1"/>
          <p:nvPr/>
        </p:nvSpPr>
        <p:spPr>
          <a:xfrm>
            <a:off x="348480" y="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ff0000"/>
                </a:solidFill>
                <a:latin typeface="Times New Roman"/>
              </a:rPr>
              <a:t>Образование</a:t>
            </a:r>
            <a:endParaRPr b="0" lang="ru-RU" sz="5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37" name="TextShape 2"/>
          <p:cNvSpPr txBox="1"/>
          <p:nvPr/>
        </p:nvSpPr>
        <p:spPr>
          <a:xfrm>
            <a:off x="195840" y="992880"/>
            <a:ext cx="5798160" cy="5551200"/>
          </a:xfrm>
          <a:prstGeom prst="rect">
            <a:avLst/>
          </a:prstGeom>
          <a:solidFill>
            <a:srgbClr val="00b050"/>
          </a:solidFill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2400" spc="-1" strike="noStrike">
                <a:solidFill>
                  <a:srgbClr val="ffff00"/>
                </a:solidFill>
                <a:latin typeface="Arial"/>
              </a:rPr>
              <a:t>Дошкольное образование и начальное образование в стране являются обязательными. Дошкольное, начальное и среднее обучение в Перу осуществляется на бесплатной основе Высшее образование в Перу можно получить в государственных или частных (1/3 от общего количества) учебных заведениях на платной основе. К числу крупнейших университетов страны относятся: Национальный университет "Сан-Маркос", Национальный инженерный университет (Лима), Национальный университет "Сан-Агустин" (Арекип).</a:t>
            </a:r>
            <a:endParaRPr b="0" lang="ru-RU" sz="24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8" name="Picture 2" descr="Картинки по запросу университеты лимы"/>
          <p:cNvPicPr/>
          <p:nvPr/>
        </p:nvPicPr>
        <p:blipFill>
          <a:blip r:embed="rId1"/>
          <a:stretch/>
        </p:blipFill>
        <p:spPr>
          <a:xfrm>
            <a:off x="9194760" y="992880"/>
            <a:ext cx="2997000" cy="2252520"/>
          </a:xfrm>
          <a:prstGeom prst="rect">
            <a:avLst/>
          </a:prstGeom>
          <a:ln w="0">
            <a:noFill/>
          </a:ln>
        </p:spPr>
      </p:pic>
      <p:pic>
        <p:nvPicPr>
          <p:cNvPr id="339" name="Picture 4" descr="Картинки по запросу университеты лимы"/>
          <p:cNvPicPr/>
          <p:nvPr/>
        </p:nvPicPr>
        <p:blipFill>
          <a:blip r:embed="rId2"/>
          <a:stretch/>
        </p:blipFill>
        <p:spPr>
          <a:xfrm>
            <a:off x="6233760" y="992880"/>
            <a:ext cx="2960640" cy="2252520"/>
          </a:xfrm>
          <a:prstGeom prst="rect">
            <a:avLst/>
          </a:prstGeom>
          <a:ln w="0">
            <a:noFill/>
          </a:ln>
        </p:spPr>
      </p:pic>
      <p:pic>
        <p:nvPicPr>
          <p:cNvPr id="340" name="Picture 6" descr="Картинки по запросу университеты перу"/>
          <p:cNvPicPr/>
          <p:nvPr/>
        </p:nvPicPr>
        <p:blipFill>
          <a:blip r:embed="rId3"/>
          <a:stretch/>
        </p:blipFill>
        <p:spPr>
          <a:xfrm>
            <a:off x="9194760" y="3670560"/>
            <a:ext cx="2997000" cy="2279160"/>
          </a:xfrm>
          <a:prstGeom prst="rect">
            <a:avLst/>
          </a:prstGeom>
          <a:ln w="0">
            <a:noFill/>
          </a:ln>
        </p:spPr>
      </p:pic>
      <p:pic>
        <p:nvPicPr>
          <p:cNvPr id="341" name="Picture 8" descr="Картинки по запросу университеты перу"/>
          <p:cNvPicPr/>
          <p:nvPr/>
        </p:nvPicPr>
        <p:blipFill>
          <a:blip r:embed="rId4"/>
          <a:stretch/>
        </p:blipFill>
        <p:spPr>
          <a:xfrm>
            <a:off x="6233760" y="3670560"/>
            <a:ext cx="2960640" cy="2279160"/>
          </a:xfrm>
          <a:prstGeom prst="rect">
            <a:avLst/>
          </a:prstGeom>
          <a:ln w="0">
            <a:noFill/>
          </a:ln>
        </p:spPr>
      </p:pic>
    </p:spTree>
  </p:cSld>
  <p:transition spd="slow">
    <p:randomBar dir="vert"/>
  </p:transition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TextShape 1"/>
          <p:cNvSpPr txBox="1"/>
          <p:nvPr/>
        </p:nvSpPr>
        <p:spPr>
          <a:xfrm>
            <a:off x="5904360" y="228600"/>
            <a:ext cx="5677560" cy="254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6000" spc="-1" strike="noStrike">
                <a:solidFill>
                  <a:srgbClr val="ff0000"/>
                </a:solidFill>
                <a:latin typeface="Arial"/>
              </a:rPr>
              <a:t>                       </a:t>
            </a:r>
            <a:r>
              <a:rPr b="0" lang="ru-RU" sz="6000" spc="-1" strike="noStrike">
                <a:solidFill>
                  <a:srgbClr val="ff0000"/>
                </a:solidFill>
                <a:latin typeface="Arial"/>
              </a:rPr>
              <a:t>РЕЛЬЕФ</a:t>
            </a:r>
            <a:endParaRPr b="0" lang="ru-RU" sz="6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43" name="TextShape 2"/>
          <p:cNvSpPr txBox="1"/>
          <p:nvPr/>
        </p:nvSpPr>
        <p:spPr>
          <a:xfrm>
            <a:off x="5904360" y="1345320"/>
            <a:ext cx="6191280" cy="532332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8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2800" spc="-1" strike="noStrike">
                <a:solidFill>
                  <a:srgbClr val="ffffff"/>
                </a:solidFill>
                <a:latin typeface="Arial"/>
              </a:rPr>
              <a:t>    </a:t>
            </a: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На западе, вдоль берега Тихого океана, узкая полоса пустынных береговых равнин (</a:t>
            </a:r>
            <a:r>
              <a:rPr b="1" i="1" lang="ru-RU" sz="3200" spc="-1" strike="noStrike">
                <a:solidFill>
                  <a:srgbClr val="ffff00"/>
                </a:solidFill>
                <a:latin typeface="Arial"/>
              </a:rPr>
              <a:t>Коста</a:t>
            </a: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). Восточнее — горный пояс Анд </a:t>
            </a:r>
            <a:r>
              <a:rPr b="1" i="1" lang="ru-RU" sz="3200" spc="-1" strike="noStrike">
                <a:solidFill>
                  <a:srgbClr val="ffffff"/>
                </a:solidFill>
                <a:latin typeface="Arial"/>
              </a:rPr>
              <a:t>(</a:t>
            </a:r>
            <a:r>
              <a:rPr b="1" i="1" lang="ru-RU" sz="3200" spc="-1" strike="noStrike">
                <a:solidFill>
                  <a:srgbClr val="ffff00"/>
                </a:solidFill>
                <a:latin typeface="Arial"/>
              </a:rPr>
              <a:t>Сьерра</a:t>
            </a: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), высотой до 6768 м (гора </a:t>
            </a:r>
            <a:r>
              <a:rPr b="0" lang="ru-RU" sz="3200" spc="-1" strike="noStrike">
                <a:solidFill>
                  <a:srgbClr val="ffff00"/>
                </a:solidFill>
                <a:latin typeface="Arial"/>
              </a:rPr>
              <a:t>Уаскаран</a:t>
            </a: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). На востоке — Амазонская низменность (</a:t>
            </a:r>
            <a:r>
              <a:rPr b="1" i="1" lang="ru-RU" sz="3200" spc="-1" strike="noStrike">
                <a:solidFill>
                  <a:srgbClr val="ffff00"/>
                </a:solidFill>
                <a:latin typeface="Arial"/>
              </a:rPr>
              <a:t>Сельва</a:t>
            </a: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), переходящая на юге в предгорную равнину (</a:t>
            </a:r>
            <a:r>
              <a:rPr b="0" lang="ru-RU" sz="3200" spc="-1" strike="noStrike">
                <a:solidFill>
                  <a:srgbClr val="ffff00"/>
                </a:solidFill>
                <a:latin typeface="Arial"/>
              </a:rPr>
              <a:t>Монтанья</a:t>
            </a:r>
            <a:r>
              <a:rPr b="0" lang="ru-RU" sz="3200" spc="-1" strike="noStrike">
                <a:solidFill>
                  <a:srgbClr val="ffffff"/>
                </a:solidFill>
                <a:latin typeface="Arial"/>
              </a:rPr>
              <a:t>). </a:t>
            </a:r>
            <a:endParaRPr b="0" lang="ru-RU" sz="32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44" name="Picture 5" descr="300px-%D0%A4%D0%B8%D0%B7"/>
          <p:cNvPicPr/>
          <p:nvPr/>
        </p:nvPicPr>
        <p:blipFill>
          <a:blip r:embed="rId1"/>
          <a:stretch/>
        </p:blipFill>
        <p:spPr>
          <a:xfrm>
            <a:off x="156600" y="228600"/>
            <a:ext cx="5649840" cy="6440040"/>
          </a:xfrm>
          <a:prstGeom prst="rect">
            <a:avLst/>
          </a:prstGeom>
          <a:ln w="0">
            <a:noFill/>
          </a:ln>
        </p:spPr>
      </p:pic>
    </p:spTree>
  </p:cSld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85d1e3"/>
      </a:dk2>
      <a:lt2>
        <a:srgbClr val="ccffff"/>
      </a:lt2>
      <a:accent1>
        <a:srgbClr val="ffcc00"/>
      </a:accent1>
      <a:accent2>
        <a:srgbClr val="00cc99"/>
      </a:accent2>
      <a:accent3>
        <a:srgbClr val="c2e5ef"/>
      </a:accent3>
      <a:accent4>
        <a:srgbClr val="dadada"/>
      </a:accent4>
      <a:accent5>
        <a:srgbClr val="ffe2aa"/>
      </a:accent5>
      <a:accent6>
        <a:srgbClr val="00b98a"/>
      </a:accent6>
      <a:hlink>
        <a:srgbClr val="0099ff"/>
      </a:hlink>
      <a:folHlink>
        <a:srgbClr val="6600cc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Application>LibreOffice/7.0.5.2$Windows_x86 LibreOffice_project/64390860c6cd0aca4beafafcfd84613dd9dfb63a</Application>
  <AppVersion>15.0000</AppVersion>
  <Words>626</Words>
  <Paragraphs>50</Paragraphs>
  <Company>SPecialiST RePack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2018-01-19T10:16:36Z</dcterms:created>
  <dc:creator>xeronari</dc:creator>
  <dc:description/>
  <dc:language>ru-RU</dc:language>
  <cp:lastModifiedBy/>
  <dcterms:modified xsi:type="dcterms:W3CDTF">2024-03-26T11:14:26Z</dcterms:modified>
  <cp:revision>8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Широкоэкранный</vt:lpwstr>
  </property>
  <property fmtid="{D5CDD505-2E9C-101B-9397-08002B2CF9AE}" pid="3" name="Slides">
    <vt:i4>24</vt:i4>
  </property>
</Properties>
</file>