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623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46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602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08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1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5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17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36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78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07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1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C7A0F0B8-2946-4E06-BC4E-045E79EFA967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EBA78C1-F7BB-422B-8C23-CDD4A07CB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0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1186" t="58243" r="49310" b="34078"/>
          <a:stretch/>
        </p:blipFill>
        <p:spPr>
          <a:xfrm>
            <a:off x="500333" y="1927959"/>
            <a:ext cx="6739166" cy="10005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9288" t="67504" r="48102" b="22559"/>
          <a:stretch/>
        </p:blipFill>
        <p:spPr>
          <a:xfrm>
            <a:off x="432527" y="2704246"/>
            <a:ext cx="5714726" cy="10180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11013" t="32723" r="47068" b="59147"/>
          <a:stretch/>
        </p:blipFill>
        <p:spPr>
          <a:xfrm>
            <a:off x="698739" y="3605616"/>
            <a:ext cx="5182302" cy="7677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l="10324" t="16010" r="47585" b="68406"/>
          <a:stretch/>
        </p:blipFill>
        <p:spPr>
          <a:xfrm>
            <a:off x="698739" y="4075846"/>
            <a:ext cx="4484243" cy="1268084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698739" y="1651869"/>
            <a:ext cx="242294" cy="2760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04844" y="707365"/>
            <a:ext cx="5296619" cy="75031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фигуры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978" y="3092435"/>
            <a:ext cx="2844969" cy="327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0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339" y="212817"/>
            <a:ext cx="7406640" cy="135636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28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6792" t="32642" r="24906" b="32809"/>
          <a:stretch/>
        </p:blipFill>
        <p:spPr>
          <a:xfrm>
            <a:off x="689695" y="1153064"/>
            <a:ext cx="7677927" cy="30891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352" y="3799511"/>
            <a:ext cx="2125286" cy="267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887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7461" t="66946" r="27787" b="22232"/>
          <a:stretch/>
        </p:blipFill>
        <p:spPr>
          <a:xfrm>
            <a:off x="238182" y="1022463"/>
            <a:ext cx="8672906" cy="1211347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215739" y="2438641"/>
            <a:ext cx="632879" cy="856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8347" y="2438640"/>
            <a:ext cx="617661" cy="856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41527" y="2437466"/>
            <a:ext cx="572598" cy="8439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0242" y="2438641"/>
            <a:ext cx="537051" cy="856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02812" y="2437465"/>
            <a:ext cx="543045" cy="857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245060" y="3500122"/>
            <a:ext cx="603558" cy="8648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38347" y="3500120"/>
            <a:ext cx="617661" cy="8648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45737" y="3516837"/>
            <a:ext cx="571556" cy="848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232822" y="3512539"/>
            <a:ext cx="581303" cy="852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11360" y="3509376"/>
            <a:ext cx="534497" cy="8555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3048" y="4407244"/>
            <a:ext cx="3187281" cy="2045314"/>
          </a:xfrm>
          <a:prstGeom prst="rect">
            <a:avLst/>
          </a:prstGeom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643616"/>
              </p:ext>
            </p:extLst>
          </p:nvPr>
        </p:nvGraphicFramePr>
        <p:xfrm>
          <a:off x="449038" y="4775853"/>
          <a:ext cx="479916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98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9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98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7330">
                <a:tc>
                  <a:txBody>
                    <a:bodyPr/>
                    <a:lstStyle/>
                    <a:p>
                      <a:r>
                        <a:rPr lang="ru-RU" sz="360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330">
                <a:tc>
                  <a:txBody>
                    <a:bodyPr/>
                    <a:lstStyle/>
                    <a:p>
                      <a:r>
                        <a:rPr lang="ru-RU" sz="3600" b="1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82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9529" t="12516" r="26981" b="55619"/>
          <a:stretch/>
        </p:blipFill>
        <p:spPr>
          <a:xfrm>
            <a:off x="522415" y="609600"/>
            <a:ext cx="7981461" cy="328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79303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64</TotalTime>
  <Words>25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Corbel</vt:lpstr>
      <vt:lpstr>Times New Roman</vt:lpstr>
      <vt:lpstr>Базис</vt:lpstr>
      <vt:lpstr>Презентация PowerPoint</vt:lpstr>
      <vt:lpstr>Стр. 28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6</cp:revision>
  <dcterms:created xsi:type="dcterms:W3CDTF">2019-11-12T14:08:09Z</dcterms:created>
  <dcterms:modified xsi:type="dcterms:W3CDTF">2024-03-04T09:55:52Z</dcterms:modified>
</cp:coreProperties>
</file>