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3"/>
            <a:ext cx="7772400" cy="23860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 какого возраста допускается отчисление ребенка из образовательной организации за неоднократные нарушения Устава школы?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143380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Ответ: с 15 лет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 какого возраста допускается отчисление ребенка из образовательной организации за неоднократные нарушения Устава школы?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какого возраста допускается отчисление ребенка из образовательной организации за неоднократные нарушения Устава школы? </dc:title>
  <dc:creator>111</dc:creator>
  <cp:lastModifiedBy>111</cp:lastModifiedBy>
  <cp:revision>1</cp:revision>
  <dcterms:created xsi:type="dcterms:W3CDTF">2016-04-22T18:24:59Z</dcterms:created>
  <dcterms:modified xsi:type="dcterms:W3CDTF">2016-04-22T20:30:14Z</dcterms:modified>
</cp:coreProperties>
</file>