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8" r:id="rId4"/>
    <p:sldId id="285" r:id="rId5"/>
    <p:sldId id="286" r:id="rId6"/>
    <p:sldId id="284" r:id="rId7"/>
  </p:sldIdLst>
  <p:sldSz cx="9144000" cy="6858000" type="screen4x3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63CEE-5FE0-4903-82C1-AC60FA613B06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4E1B1-5BDD-45E3-8CFE-E577549F1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72740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ГПОУ «ЮРГИНСКИЙ ТЕХНОЛОГИЧЕСКИЙ КОЛЛЕДЖ» ИМ. ПАВЛЮЧКОВА Г.А.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Куратор Дудко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Л.В.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Обучающиеся группы 550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43.02.15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Поварское и кондитерское дело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45606"/>
            <a:ext cx="6143548" cy="3811586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5445224"/>
            <a:ext cx="4067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1613" y="1958435"/>
            <a:ext cx="5814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МыВместе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2132069"/>
            <a:ext cx="5292080" cy="3966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Патриотизм – одно из духовно-нравственных качеств человека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донести </a:t>
            </a:r>
            <a:r>
              <a:rPr lang="ru-RU" sz="24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— насколько важна Поддержка для человека, находящегося вдали от дома, для тех, кто днем и ночью несет свою нелегкую службу </a:t>
            </a:r>
            <a:endParaRPr lang="ru-RU" sz="2400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420888"/>
            <a:ext cx="5940152" cy="4201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4486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424936" cy="489654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куратора, посвященный акции «Мы вместе».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Студенты приняли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акции, и приготовили пряники для участников «Специальной военной операции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08" y="1221688"/>
            <a:ext cx="3672409" cy="2754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5794735"/>
            <a:ext cx="72728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400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девизом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«Всё для наших защитников — смелых и отважных русских парней»!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494" y="2869617"/>
            <a:ext cx="3978934" cy="2984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080" y="1485696"/>
            <a:ext cx="3578408" cy="268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327" y="85105"/>
            <a:ext cx="8827161" cy="89562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написали письма, в которых выразили теплые пожелания и искренние слова поддержки участникам СВО.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едином благородном деле соединяются студенты и педагоги.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729"/>
            <a:ext cx="3262997" cy="2448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980729"/>
            <a:ext cx="2952328" cy="2214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720" y="2204864"/>
            <a:ext cx="6746686" cy="4900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5937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76875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здорово, когда есть связь через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Дедушки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бабушки ребят передали свои обращения, люди, которые не понаслышке знают, что значит жить в боевых условиях. Они понимают, насколько важна поддержка соотечественников, близких людей</a:t>
            </a:r>
          </a:p>
          <a:p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233" y="836712"/>
            <a:ext cx="5721534" cy="42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91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5148063" cy="3861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2564904"/>
            <a:ext cx="5532107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97701" y="4639444"/>
            <a:ext cx="1511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#</a:t>
            </a:r>
            <a:r>
              <a:rPr lang="ru-RU" sz="2000" b="1" dirty="0" err="1"/>
              <a:t>МыВместе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32240" y="620688"/>
            <a:ext cx="1511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#</a:t>
            </a:r>
            <a:r>
              <a:rPr lang="ru-RU" sz="2000" b="1" dirty="0" err="1"/>
              <a:t>МыВместе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19904" y="2132856"/>
            <a:ext cx="1511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#</a:t>
            </a:r>
            <a:r>
              <a:rPr lang="ru-RU" sz="2000" b="1" dirty="0" err="1"/>
              <a:t>МыВместе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975319"/>
            <a:ext cx="1511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#</a:t>
            </a:r>
            <a:r>
              <a:rPr lang="ru-RU" sz="2000" b="1" dirty="0" err="1"/>
              <a:t>МыВместе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053764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acdd550231e971c1a31fe3d43b1ecbe26caecb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165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ГПОУ «ЮРГИНСКИЙ ТЕХНОЛОГИЧЕСКИЙ КОЛЛЕДЖ» ИМ. ПАВЛЮЧКОВА Г.А.  Куратор Дудко Л.В. Обучающиеся группы 550  43.02.15 Поварское и кондитерское дело 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СПО ЮРГИНСКИЙ ТЕХНОЛОГИЧЕСКИЙ КОЛЛЕДЖ КРАЕВЕДЧЕСКИЕ ЧТЕНИЯ</dc:title>
  <dc:creator>Admin</dc:creator>
  <cp:lastModifiedBy>Лариса Владимировна Дудко</cp:lastModifiedBy>
  <cp:revision>38</cp:revision>
  <dcterms:created xsi:type="dcterms:W3CDTF">2015-03-17T14:35:58Z</dcterms:created>
  <dcterms:modified xsi:type="dcterms:W3CDTF">2024-01-10T05:42:56Z</dcterms:modified>
</cp:coreProperties>
</file>