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58" r:id="rId5"/>
    <p:sldId id="261" r:id="rId6"/>
    <p:sldId id="259" r:id="rId7"/>
    <p:sldId id="260" r:id="rId8"/>
    <p:sldId id="262" r:id="rId9"/>
    <p:sldId id="270" r:id="rId10"/>
    <p:sldId id="263" r:id="rId11"/>
    <p:sldId id="264" r:id="rId12"/>
    <p:sldId id="266" r:id="rId13"/>
    <p:sldId id="265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0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 t="9355" r="1562" b="4900"/>
          <a:stretch>
            <a:fillRect/>
          </a:stretch>
        </p:blipFill>
        <p:spPr bwMode="auto">
          <a:xfrm>
            <a:off x="0" y="-1"/>
            <a:ext cx="9144000" cy="690296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357430"/>
            <a:ext cx="8334404" cy="1000132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Республика Удмуртия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71876"/>
            <a:ext cx="8458200" cy="78581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Выступление 3 А класса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553480" cy="92869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Музей Калашникова в Ижевске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Картинки по запросу музей калашник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7785862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14346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none" dirty="0" smtClean="0">
                <a:solidFill>
                  <a:srgbClr val="C00000"/>
                </a:solidFill>
              </a:rPr>
              <a:t>Экспонаты музея Калашникова</a:t>
            </a:r>
            <a:endParaRPr lang="ru-RU" cap="none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4" name="Picture 2" descr="Музей Калашникова в Ижевск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4317061" cy="2428892"/>
          </a:xfrm>
          <a:prstGeom prst="rect">
            <a:avLst/>
          </a:prstGeom>
          <a:noFill/>
        </p:spPr>
      </p:pic>
      <p:pic>
        <p:nvPicPr>
          <p:cNvPr id="33796" name="Picture 4" descr="Музей Калашникова в Ижевск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357298"/>
            <a:ext cx="3643301" cy="2428868"/>
          </a:xfrm>
          <a:prstGeom prst="rect">
            <a:avLst/>
          </a:prstGeom>
          <a:noFill/>
        </p:spPr>
      </p:pic>
      <p:pic>
        <p:nvPicPr>
          <p:cNvPr id="33798" name="Picture 6" descr="Музей Калашникова в Ижевск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143380"/>
            <a:ext cx="4317060" cy="2428892"/>
          </a:xfrm>
          <a:prstGeom prst="rect">
            <a:avLst/>
          </a:prstGeom>
          <a:noFill/>
        </p:spPr>
      </p:pic>
      <p:pic>
        <p:nvPicPr>
          <p:cNvPr id="33800" name="Picture 8" descr="Музей Калашникова в Ижевск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4143380"/>
            <a:ext cx="3643337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553480" cy="785818"/>
          </a:xfrm>
        </p:spPr>
        <p:txBody>
          <a:bodyPr>
            <a:normAutofit/>
          </a:bodyPr>
          <a:lstStyle/>
          <a:p>
            <a:pPr algn="ctr"/>
            <a:r>
              <a:rPr lang="ru-RU" sz="4000" cap="none" dirty="0" smtClean="0">
                <a:solidFill>
                  <a:srgbClr val="C00000"/>
                </a:solidFill>
              </a:rPr>
              <a:t>Ижевский зоопарк</a:t>
            </a:r>
            <a:endParaRPr lang="ru-RU" sz="4000" cap="none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2" name="Picture 2" descr="Картинки по запросу ижевск зоопарк вхо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4143404" cy="2760816"/>
          </a:xfrm>
          <a:prstGeom prst="rect">
            <a:avLst/>
          </a:prstGeom>
          <a:noFill/>
        </p:spPr>
      </p:pic>
      <p:pic>
        <p:nvPicPr>
          <p:cNvPr id="35844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142984"/>
            <a:ext cx="4214842" cy="2760722"/>
          </a:xfrm>
          <a:prstGeom prst="rect">
            <a:avLst/>
          </a:prstGeom>
          <a:noFill/>
        </p:spPr>
      </p:pic>
      <p:pic>
        <p:nvPicPr>
          <p:cNvPr id="35846" name="Picture 6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929066"/>
            <a:ext cx="4179123" cy="2786082"/>
          </a:xfrm>
          <a:prstGeom prst="rect">
            <a:avLst/>
          </a:prstGeom>
          <a:noFill/>
        </p:spPr>
      </p:pic>
      <p:pic>
        <p:nvPicPr>
          <p:cNvPr id="35848" name="Picture 8" descr="http://www.udm-zoo.ru/upload/medialibrary/d28/BmaQhjoDNMQ.jpg"/>
          <p:cNvPicPr>
            <a:picLocks noChangeAspect="1" noChangeArrowheads="1"/>
          </p:cNvPicPr>
          <p:nvPr/>
        </p:nvPicPr>
        <p:blipFill>
          <a:blip r:embed="rId5"/>
          <a:srcRect l="4799" r="10011"/>
          <a:stretch>
            <a:fillRect/>
          </a:stretch>
        </p:blipFill>
        <p:spPr bwMode="auto">
          <a:xfrm>
            <a:off x="4714876" y="3929066"/>
            <a:ext cx="4214842" cy="2778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553480" cy="857256"/>
          </a:xfrm>
        </p:spPr>
        <p:txBody>
          <a:bodyPr/>
          <a:lstStyle/>
          <a:p>
            <a:pPr algn="ctr"/>
            <a:r>
              <a:rPr lang="ru-RU" cap="none" dirty="0" smtClean="0">
                <a:solidFill>
                  <a:srgbClr val="C00000"/>
                </a:solidFill>
              </a:rPr>
              <a:t>Наши ребята в Ижевском зоопарке</a:t>
            </a:r>
            <a:endParaRPr lang="ru-RU" cap="none" dirty="0">
              <a:solidFill>
                <a:srgbClr val="C00000"/>
              </a:solidFill>
            </a:endParaRPr>
          </a:p>
        </p:txBody>
      </p:sp>
      <p:pic>
        <p:nvPicPr>
          <p:cNvPr id="13" name="Содержимое 12" descr="IMG-20191114-WA00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142984"/>
            <a:ext cx="2357454" cy="31795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IMG-20191114-WA00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1142984"/>
            <a:ext cx="2357454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IMG-20191114-WA0014.jpg"/>
          <p:cNvPicPr>
            <a:picLocks noChangeAspect="1"/>
          </p:cNvPicPr>
          <p:nvPr/>
        </p:nvPicPr>
        <p:blipFill>
          <a:blip r:embed="rId4"/>
          <a:srcRect t="22034" b="3389"/>
          <a:stretch>
            <a:fillRect/>
          </a:stretch>
        </p:blipFill>
        <p:spPr>
          <a:xfrm>
            <a:off x="6572264" y="1142984"/>
            <a:ext cx="2364249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IMG-20191114-WA002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14480" y="3571876"/>
            <a:ext cx="2375296" cy="31670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 descr="IMG-20191116-WA007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0628" y="3571876"/>
            <a:ext cx="2357454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85728"/>
            <a:ext cx="6500858" cy="857256"/>
          </a:xfrm>
        </p:spPr>
        <p:txBody>
          <a:bodyPr/>
          <a:lstStyle/>
          <a:p>
            <a:pPr algn="r"/>
            <a:r>
              <a:rPr lang="ru-RU" dirty="0" err="1" smtClean="0">
                <a:solidFill>
                  <a:srgbClr val="C00000"/>
                </a:solidFill>
              </a:rPr>
              <a:t>Бурановские</a:t>
            </a:r>
            <a:r>
              <a:rPr lang="ru-RU" dirty="0" smtClean="0">
                <a:solidFill>
                  <a:srgbClr val="C00000"/>
                </a:solidFill>
              </a:rPr>
              <a:t> бабушки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s://s10.stc.all.kpcdn.net/share/i/12/4565592/inx960x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1285861"/>
            <a:ext cx="5500726" cy="3667152"/>
          </a:xfrm>
          <a:prstGeom prst="rect">
            <a:avLst/>
          </a:prstGeom>
          <a:noFill/>
        </p:spPr>
      </p:pic>
      <p:pic>
        <p:nvPicPr>
          <p:cNvPr id="36868" name="Picture 4" descr="https://s14.stc.all.kpcdn.net/share/i/12/3505728/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500438"/>
            <a:ext cx="4607751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500174"/>
            <a:ext cx="8556528" cy="428628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4800" b="1" dirty="0" smtClean="0">
                <a:solidFill>
                  <a:srgbClr val="C00000"/>
                </a:solidFill>
              </a:rPr>
              <a:t>Спасибо за внимание!</a:t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4800" b="1" dirty="0" err="1" smtClean="0">
                <a:solidFill>
                  <a:srgbClr val="C00000"/>
                </a:solidFill>
              </a:rPr>
              <a:t>тау</a:t>
            </a:r>
            <a:r>
              <a:rPr lang="ru-RU" sz="4800" b="1" dirty="0" smtClean="0">
                <a:solidFill>
                  <a:srgbClr val="C00000"/>
                </a:solidFill>
              </a:rPr>
              <a:t> со </a:t>
            </a:r>
            <a:r>
              <a:rPr lang="ru-RU" sz="4800" b="1" dirty="0" err="1" smtClean="0">
                <a:solidFill>
                  <a:srgbClr val="C00000"/>
                </a:solidFill>
              </a:rPr>
              <a:t>понна</a:t>
            </a:r>
            <a:r>
              <a:rPr lang="ru-RU" sz="4800" b="1" dirty="0" smtClean="0">
                <a:solidFill>
                  <a:srgbClr val="C00000"/>
                </a:solidFill>
              </a:rPr>
              <a:t> </a:t>
            </a:r>
            <a:r>
              <a:rPr lang="ru-RU" sz="4800" b="1" dirty="0" err="1" smtClean="0">
                <a:solidFill>
                  <a:srgbClr val="C00000"/>
                </a:solidFill>
              </a:rPr>
              <a:t>саклык</a:t>
            </a:r>
            <a:r>
              <a:rPr lang="ru-RU" sz="4800" b="1" dirty="0" smtClean="0">
                <a:solidFill>
                  <a:srgbClr val="C00000"/>
                </a:solidFill>
              </a:rPr>
              <a:t>!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221457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Удмуртская республика</a:t>
            </a:r>
            <a:r>
              <a:rPr lang="ru-RU" sz="4800" dirty="0" smtClean="0">
                <a:solidFill>
                  <a:srgbClr val="C00000"/>
                </a:solidFill>
              </a:rPr>
              <a:t/>
            </a:r>
            <a:br>
              <a:rPr lang="ru-RU" sz="4800" dirty="0" smtClean="0">
                <a:solidFill>
                  <a:srgbClr val="C00000"/>
                </a:solidFill>
              </a:rPr>
            </a:br>
            <a:r>
              <a:rPr lang="ru-RU" sz="4800" cap="none" dirty="0" smtClean="0">
                <a:solidFill>
                  <a:srgbClr val="C00000"/>
                </a:solidFill>
              </a:rPr>
              <a:t>Столица – город </a:t>
            </a:r>
            <a:r>
              <a:rPr lang="ru-RU" sz="4800" b="1" cap="none" dirty="0" smtClean="0">
                <a:solidFill>
                  <a:srgbClr val="C00000"/>
                </a:solidFill>
              </a:rPr>
              <a:t>Ижевск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357430"/>
            <a:ext cx="8686800" cy="372269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республика Удмуртия: карта"/>
          <p:cNvPicPr>
            <a:picLocks noChangeAspect="1" noChangeArrowheads="1"/>
          </p:cNvPicPr>
          <p:nvPr/>
        </p:nvPicPr>
        <p:blipFill>
          <a:blip r:embed="rId2"/>
          <a:srcRect l="4237" r="9971"/>
          <a:stretch>
            <a:fillRect/>
          </a:stretch>
        </p:blipFill>
        <p:spPr bwMode="auto">
          <a:xfrm>
            <a:off x="285720" y="2857496"/>
            <a:ext cx="5786478" cy="3500438"/>
          </a:xfrm>
          <a:prstGeom prst="rect">
            <a:avLst/>
          </a:prstGeom>
          <a:noFill/>
        </p:spPr>
      </p:pic>
      <p:pic>
        <p:nvPicPr>
          <p:cNvPr id="1028" name="Picture 4" descr="Ижевск: карт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2857496"/>
            <a:ext cx="2600342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928670"/>
            <a:ext cx="8458200" cy="1214446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rgbClr val="C00000"/>
                </a:solidFill>
              </a:rPr>
              <a:t>Удмуртская республика</a:t>
            </a:r>
            <a:r>
              <a:rPr lang="ru-RU" sz="5300" dirty="0" smtClean="0">
                <a:solidFill>
                  <a:srgbClr val="C00000"/>
                </a:solidFill>
              </a:rPr>
              <a:t/>
            </a:r>
            <a:br>
              <a:rPr lang="ru-RU" sz="5300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143116"/>
            <a:ext cx="8458200" cy="78581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                  Флаг Удмуртии                               Герб Удмуртии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https://upload.wikimedia.org/wikipedia/commons/thumb/c/c7/Flag_of_Udmurtia.svg/1200px-Flag_of_Udmurtia.svg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357562"/>
            <a:ext cx="450059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upload.wikimedia.org/wikipedia/commons/thumb/0/0a/Coat_of_arms_of_Udmurtia.svg/1200px-Coat_of_arms_of_Udmurtia.svg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286124"/>
            <a:ext cx="292895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457200"/>
            <a:ext cx="3919534" cy="6115072"/>
          </a:xfrm>
        </p:spPr>
        <p:txBody>
          <a:bodyPr>
            <a:normAutofit/>
          </a:bodyPr>
          <a:lstStyle/>
          <a:p>
            <a:r>
              <a:rPr lang="ru-RU" sz="4000" cap="none" dirty="0" smtClean="0">
                <a:solidFill>
                  <a:srgbClr val="C00000"/>
                </a:solidFill>
              </a:rPr>
              <a:t>Традиционная национальная одежда народов Удмуртии</a:t>
            </a:r>
            <a:endParaRPr lang="ru-RU" sz="4000" cap="none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http://komanda-k.ru/sites/default/files/904505%20(13)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52"/>
            <a:ext cx="4286280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553480" cy="1009672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none" dirty="0" err="1" smtClean="0">
                <a:solidFill>
                  <a:srgbClr val="C00000"/>
                </a:solidFill>
              </a:rPr>
              <a:t>Серебрянные</a:t>
            </a:r>
            <a:r>
              <a:rPr lang="ru-RU" cap="none" dirty="0" smtClean="0">
                <a:solidFill>
                  <a:srgbClr val="C00000"/>
                </a:solidFill>
              </a:rPr>
              <a:t> мониста – талисман оберег</a:t>
            </a:r>
            <a:endParaRPr lang="ru-RU" cap="none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https://img-fotki.yandex.ru/get/15599/42670583.70/0_f43a6_354a7b3c_orig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39702" y="1554163"/>
            <a:ext cx="701699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482042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none" dirty="0" smtClean="0">
                <a:solidFill>
                  <a:srgbClr val="C00000"/>
                </a:solidFill>
              </a:rPr>
              <a:t>Так выглядела одежда Северных Удмуртов</a:t>
            </a:r>
            <a:endParaRPr lang="ru-RU" cap="none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http://komanda-k.ru/sites/default/files/904505%20(6)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357298"/>
            <a:ext cx="535785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7166"/>
            <a:ext cx="8553480" cy="785818"/>
          </a:xfrm>
        </p:spPr>
        <p:txBody>
          <a:bodyPr/>
          <a:lstStyle/>
          <a:p>
            <a:pPr algn="ctr"/>
            <a:r>
              <a:rPr lang="ru-RU" cap="none" dirty="0" smtClean="0">
                <a:solidFill>
                  <a:srgbClr val="C00000"/>
                </a:solidFill>
              </a:rPr>
              <a:t>А так – Южных Удмуртов</a:t>
            </a:r>
            <a:endParaRPr lang="ru-RU" cap="none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http://komanda-k.ru/sites/default/files/904505%20(5)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643050"/>
            <a:ext cx="301980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komanda-k.ru/sites/default/files/904505%20(8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500174"/>
            <a:ext cx="425609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553480" cy="1009672"/>
          </a:xfrm>
        </p:spPr>
        <p:txBody>
          <a:bodyPr/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Михаи́л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Тимофе́евич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Кала́шников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1554162"/>
            <a:ext cx="4919666" cy="4525963"/>
          </a:xfrm>
        </p:spPr>
        <p:txBody>
          <a:bodyPr>
            <a:noAutofit/>
          </a:bodyPr>
          <a:lstStyle/>
          <a:p>
            <a:pPr marL="0" indent="1968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ru-RU" sz="1600" dirty="0">
              <a:solidFill>
                <a:srgbClr val="C00000"/>
              </a:solidFill>
            </a:endParaRPr>
          </a:p>
        </p:txBody>
      </p:sp>
      <p:pic>
        <p:nvPicPr>
          <p:cNvPr id="14338" name="Picture 2" descr="Михаил Тимофеевич Калашни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571612"/>
            <a:ext cx="3214710" cy="4539172"/>
          </a:xfrm>
          <a:prstGeom prst="rect">
            <a:avLst/>
          </a:prstGeom>
          <a:noFill/>
        </p:spPr>
      </p:pic>
      <p:pic>
        <p:nvPicPr>
          <p:cNvPr id="7170" name="Picture 2" descr="Картинки по запросу калашников и его автомат"/>
          <p:cNvPicPr>
            <a:picLocks noChangeAspect="1" noChangeArrowheads="1"/>
          </p:cNvPicPr>
          <p:nvPr/>
        </p:nvPicPr>
        <p:blipFill>
          <a:blip r:embed="rId3"/>
          <a:srcRect l="3302" r="8254"/>
          <a:stretch>
            <a:fillRect/>
          </a:stretch>
        </p:blipFill>
        <p:spPr bwMode="auto">
          <a:xfrm>
            <a:off x="214282" y="1643050"/>
            <a:ext cx="5357850" cy="4362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553480" cy="785818"/>
          </a:xfrm>
        </p:spPr>
        <p:txBody>
          <a:bodyPr>
            <a:normAutofit/>
          </a:bodyPr>
          <a:lstStyle/>
          <a:p>
            <a:r>
              <a:rPr lang="ru-RU" sz="2800" cap="none" dirty="0" smtClean="0">
                <a:solidFill>
                  <a:srgbClr val="C00000"/>
                </a:solidFill>
              </a:rPr>
              <a:t>Знаменитый АК-47 на символике различных стран</a:t>
            </a:r>
            <a:endParaRPr lang="ru-RU" sz="2800" cap="none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650" name="AutoShape 2" descr="Картинки по запросу герб мозамби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 descr="Картинки по запросу герб мозамби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4" name="AutoShape 6" descr="Картинки по запросу герб мозамби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6" name="AutoShape 8" descr="Картинки по запросу герб мозамби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8" name="AutoShape 10" descr="Картинки по запросу герб мозамби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0" name="AutoShape 1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62" name="Picture 14" descr="Картинки по запросу герб мозамби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571612"/>
            <a:ext cx="2286016" cy="2392698"/>
          </a:xfrm>
          <a:prstGeom prst="rect">
            <a:avLst/>
          </a:prstGeom>
          <a:noFill/>
        </p:spPr>
      </p:pic>
      <p:sp>
        <p:nvSpPr>
          <p:cNvPr id="27664" name="AutoShape 16" descr="Картинки по запросу герб мозамби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6" name="AutoShape 18" descr="Картинки по запросу герб мозамби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68" name="Picture 20" descr="Картинки по запросу флаг мозамби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77364" y="1500174"/>
            <a:ext cx="3101351" cy="2071702"/>
          </a:xfrm>
          <a:prstGeom prst="rect">
            <a:avLst/>
          </a:prstGeom>
          <a:noFill/>
        </p:spPr>
      </p:pic>
      <p:pic>
        <p:nvPicPr>
          <p:cNvPr id="27670" name="Picture 22" descr="Картинки по запросу герб зимбабв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3071810"/>
            <a:ext cx="2857520" cy="2514617"/>
          </a:xfrm>
          <a:prstGeom prst="rect">
            <a:avLst/>
          </a:prstGeom>
          <a:noFill/>
        </p:spPr>
      </p:pic>
      <p:pic>
        <p:nvPicPr>
          <p:cNvPr id="27672" name="Picture 24" descr="Картинки по запросу герб буркина фасо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4286256"/>
            <a:ext cx="2476504" cy="2266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240</TotalTime>
  <Words>64</Words>
  <PresentationFormat>Экран (4:3)</PresentationFormat>
  <Paragraphs>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Республика Удмуртия</vt:lpstr>
      <vt:lpstr>Удмуртская республика Столица – город Ижевск</vt:lpstr>
      <vt:lpstr>Удмуртская республика  </vt:lpstr>
      <vt:lpstr>Традиционная национальная одежда народов Удмуртии</vt:lpstr>
      <vt:lpstr>Серебрянные мониста – талисман оберег</vt:lpstr>
      <vt:lpstr>Так выглядела одежда Северных Удмуртов</vt:lpstr>
      <vt:lpstr>А так – Южных Удмуртов</vt:lpstr>
      <vt:lpstr>Михаи́л Тимофе́евич Кала́шников</vt:lpstr>
      <vt:lpstr>Знаменитый АК-47 на символике различных стран</vt:lpstr>
      <vt:lpstr>Музей Калашникова в Ижевске</vt:lpstr>
      <vt:lpstr>Экспонаты музея Калашникова</vt:lpstr>
      <vt:lpstr>Ижевский зоопарк</vt:lpstr>
      <vt:lpstr>Наши ребята в Ижевском зоопарке</vt:lpstr>
      <vt:lpstr>Бурановские бабушки</vt:lpstr>
      <vt:lpstr>Спасибо за внимание! тау со понна саклык!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Республика Удмуртия</dc:title>
  <dc:creator>Di</dc:creator>
  <cp:lastModifiedBy>Di</cp:lastModifiedBy>
  <cp:revision>30</cp:revision>
  <dcterms:created xsi:type="dcterms:W3CDTF">2019-11-05T18:01:00Z</dcterms:created>
  <dcterms:modified xsi:type="dcterms:W3CDTF">2019-11-17T15:39:15Z</dcterms:modified>
</cp:coreProperties>
</file>