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57" r:id="rId5"/>
    <p:sldId id="258" r:id="rId6"/>
    <p:sldId id="259" r:id="rId7"/>
    <p:sldId id="260" r:id="rId8"/>
    <p:sldId id="261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6" y="5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534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609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517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789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958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754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357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154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417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46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184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4000"/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21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Закрой Интернет – Открой Книгу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72103" y="4670817"/>
            <a:ext cx="3483429" cy="4830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для 7 классов</a:t>
            </a:r>
            <a:endParaRPr lang="ru-RU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8372103" y="5357604"/>
            <a:ext cx="3483429" cy="12331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Разработала педагог-библиотекарь БОУ г. Омска «Лицей №54»Артемьева Ирина Сергеевна</a:t>
            </a:r>
            <a:endParaRPr lang="ru-RU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06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участия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экране появится отрывок из произведения школьной программы. </a:t>
            </a:r>
          </a:p>
          <a:p>
            <a:pPr marL="0" indent="0" algn="just">
              <a:buNone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чтение отрывка - 1 минута. </a:t>
            </a:r>
          </a:p>
          <a:p>
            <a:pPr marL="0" indent="0" algn="just">
              <a:buNone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обсуждение и заполнение бланка – 1 минута</a:t>
            </a: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55857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балла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фамилия, имя, отчество автора произведения и название указаны без ошибок 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балла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фамилия автора произведения и название указаны без ошибок 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балла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–верно указаны фамилия, имя, отчество автора произведения и название, но есть ошибки/неточности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балл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указана только фамилия автора или название произведения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996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3202" y="103868"/>
            <a:ext cx="10515600" cy="1325563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Отрывок 1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3202" y="1793174"/>
            <a:ext cx="10515600" cy="4370119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пришли на кладбище, голое место, ничем не огражденное, усеянное деревянными крестами, не осененными ни единым деревцом. Отроду не видал я такого печального кладбища.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Вот могила старого (…), — сказал мне мальчик, вспрыгнув на груду песку, в которую врыт был черный крест с медным образом.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И барыня приходила сюда? — спросил я.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Приходила, — отвечал Ванька, — я смотрел на нее издали. Она легла здесь и лежала долго. А там барыня пошла в село и призвала попа, дала ему денег и поехала, а мне дала пятак серебром — славная барыня!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9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Отрывок 2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25562"/>
            <a:ext cx="10515600" cy="4980235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Хочется мне вам сказать,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панове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такое есть наше товарищество. Вы слышали от отцов и дедов, в какой чести у всех была земля наша: и грекам дала знать себя, и с Царьграда брала червонцы, и города были пышные, и храмы, и князья, князья русского рода, свои князья, а не католические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недоверки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Все взяли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бусурманы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все пропало; только остались мы, сирые, да, как вдовица после крепкого мужа, сирая, так же как и мы, земля наша! Вот в какое время подали мы, товарищи, руку на братство; вот на чем стоит наше товарищество! нет уз святее товарищества!</a:t>
            </a:r>
          </a:p>
          <a:p>
            <a:pPr marL="0" indent="0" algn="just"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9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Отрывок 3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05048"/>
            <a:ext cx="10515600" cy="4667004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стал смотреть туда же и увидал посреди рядов что-то страшное, приближающееся ко мне. Приближающееся ко мне был оголенный по пояс человек, привязанный к ружьям двух солдат, которые вели его. Рядом с ним шел высокий военный в шинели и фуражке, фигура которого показалась мне знакомой. Дергаясь всем телом, шлепая ногами по талому снегу, наказываемый, под сыпавшимися с обеих сторон на него ударами, подвигался ко мне, то опрокидываясь назад — и тогда унтер-офицеры, ведшие его за ружья, толкали его вперед, то падая наперед — и тогда унтер-офицеры, удерживая его от падения, тянули его назад. 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55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5743"/>
            <a:ext cx="10515600" cy="1325563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Отрывок 4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20627"/>
            <a:ext cx="10515600" cy="3423269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Услышал милостивый бог слезную молитву сиротскую, и не стало мужика на всем пространстве владений глупого помещика. Куда девался мужик — никто того не заметил, а только видели люди, как вдруг поднялся мякинный вихрь и, словно туча черная, пронеслись в воздухе посконные мужицкие портки. Вышел помещик на балкон, потянул носом и чует: чистый-пречистый во всех его владениях воздух сделался. Натурально, остался доволен. Думает: «Теперь-то я понежу свое тело белое, тело белое, рыхлое, рассыпчатое!»</a:t>
            </a:r>
          </a:p>
        </p:txBody>
      </p:sp>
    </p:spTree>
    <p:extLst>
      <p:ext uri="{BB962C8B-B14F-4D97-AF65-F5344CB8AC3E}">
        <p14:creationId xmlns:p14="http://schemas.microsoft.com/office/powerpoint/2010/main" val="204939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53137"/>
            <a:ext cx="10515600" cy="3245139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Отрывок 1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Сергеевич Пушкин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«Станционный смотритель»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Отрывок 2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Николай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асильевич Гоголь «Тарас Бульба»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Отрывок 3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Лев Николаевич Толстой «После бала»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Отрывок 4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Михаил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Евграфович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Салтыков-Щедрин «Дикий помещик»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84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585</Words>
  <Application>Microsoft Office PowerPoint</Application>
  <PresentationFormat>Широкоэкранный</PresentationFormat>
  <Paragraphs>30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Закрой Интернет – Открой Книгу</vt:lpstr>
      <vt:lpstr>Условия участия</vt:lpstr>
      <vt:lpstr>Оценивание</vt:lpstr>
      <vt:lpstr>Отрывок 1</vt:lpstr>
      <vt:lpstr>Отрывок 2</vt:lpstr>
      <vt:lpstr>Отрывок 3</vt:lpstr>
      <vt:lpstr>Отрывок 4</vt:lpstr>
      <vt:lpstr>Ответы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Закрой Интернет – Открой Книгу</dc:title>
  <dc:creator>Учетная запись Майкрософт</dc:creator>
  <cp:lastModifiedBy>Учетная запись Майкрософт</cp:lastModifiedBy>
  <cp:revision>19</cp:revision>
  <dcterms:created xsi:type="dcterms:W3CDTF">2025-01-22T04:51:45Z</dcterms:created>
  <dcterms:modified xsi:type="dcterms:W3CDTF">2025-10-27T07:01:31Z</dcterms:modified>
</cp:coreProperties>
</file>