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основании закона «Об образовании в РФ»  является ли обязательным организация в ОУ питания учащихся?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857628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Да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На основании закона «Об образовании в РФ»  является ли обязательным организация в ОУ питания учащихся?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основании закона «Об образовании в РФ»  является ли обязательным организация в ОУ питания учащихся?</dc:title>
  <dc:creator>111</dc:creator>
  <cp:lastModifiedBy>111</cp:lastModifiedBy>
  <cp:revision>1</cp:revision>
  <dcterms:created xsi:type="dcterms:W3CDTF">2016-04-22T18:24:59Z</dcterms:created>
  <dcterms:modified xsi:type="dcterms:W3CDTF">2016-04-22T20:31:08Z</dcterms:modified>
</cp:coreProperties>
</file>