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2" r:id="rId3"/>
    <p:sldId id="273" r:id="rId4"/>
    <p:sldId id="265" r:id="rId5"/>
    <p:sldId id="269" r:id="rId6"/>
    <p:sldId id="270" r:id="rId7"/>
    <p:sldId id="256" r:id="rId8"/>
    <p:sldId id="257" r:id="rId9"/>
    <p:sldId id="258" r:id="rId10"/>
    <p:sldId id="260" r:id="rId11"/>
    <p:sldId id="262" r:id="rId12"/>
    <p:sldId id="276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04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313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204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284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30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81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292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34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263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3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370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8DDA9-FCA4-49B8-A818-0BC134EDDCCA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E01A6-D930-49E2-979D-2EBADCCFD3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67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1440000">
            <a:off x="583609" y="431598"/>
            <a:ext cx="4037991" cy="14315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                   </a:t>
            </a:r>
            <a:r>
              <a:rPr lang="ru-RU" sz="4800" dirty="0" smtClean="0">
                <a:solidFill>
                  <a:schemeClr val="accent4"/>
                </a:solidFill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Вежливые </a:t>
            </a:r>
            <a:endParaRPr lang="ru-RU" sz="4800" dirty="0">
              <a:solidFill>
                <a:schemeClr val="accent4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440000">
            <a:off x="5753416" y="1387206"/>
            <a:ext cx="3144406" cy="825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chemeClr val="accent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Добрые</a:t>
            </a:r>
            <a:endParaRPr lang="ru-RU" sz="4800" dirty="0">
              <a:solidFill>
                <a:schemeClr val="accent4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25337" y="1"/>
            <a:ext cx="3057099" cy="1179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6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</a:t>
            </a:r>
            <a:endParaRPr lang="ru-RU" sz="6600" dirty="0">
              <a:solidFill>
                <a:schemeClr val="accent4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807330"/>
              </p:ext>
            </p:extLst>
          </p:nvPr>
        </p:nvGraphicFramePr>
        <p:xfrm>
          <a:off x="1" y="5336275"/>
          <a:ext cx="4162566" cy="1689088"/>
        </p:xfrm>
        <a:graphic>
          <a:graphicData uri="http://schemas.openxmlformats.org/drawingml/2006/table">
            <a:tbl>
              <a:tblPr/>
              <a:tblGrid>
                <a:gridCol w="4162566">
                  <a:extLst>
                    <a:ext uri="{9D8B030D-6E8A-4147-A177-3AD203B41FA5}">
                      <a16:colId xmlns:a16="http://schemas.microsoft.com/office/drawing/2014/main" val="3334349245"/>
                    </a:ext>
                  </a:extLst>
                </a:gridCol>
              </a:tblGrid>
              <a:tr h="168908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Государственное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казенное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образователе учреждение Краснодарского края специальная (коррекционная) школа-интернат с. Воронцовка.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Arial Unicode MS"/>
                          <a:cs typeface="Times New Roman" panose="02020603050405020304" pitchFamily="18" charset="0"/>
                        </a:rPr>
                        <a:t> Воспитатель Гладилина Е.И.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3529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543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Ребёнок плачет.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256" y="1097281"/>
            <a:ext cx="4284617" cy="51337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89566" y="1227909"/>
            <a:ext cx="431074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-Как вы думаете, что произошло с девочкой? Почему она плачет? </a:t>
            </a:r>
          </a:p>
          <a:p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-А что должен сделать воспитанный мальчик?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-А если её обидел этот мальчик, что он должен сказать? </a:t>
            </a:r>
            <a:endParaRPr lang="ru-RU" sz="2800" dirty="0">
              <a:latin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4689566" y="5622879"/>
            <a:ext cx="2366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извини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82185" y="5622879"/>
            <a:ext cx="3118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прости пожалуйста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5599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автобусе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446" y="1149531"/>
            <a:ext cx="4781005" cy="51467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4960" y="1908777"/>
            <a:ext cx="3749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Что должен сказать мальчик?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30956" y="3289110"/>
            <a:ext cx="36175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садитесь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пожалуйста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6418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16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18364" y="0"/>
            <a:ext cx="8652681" cy="6858000"/>
          </a:xfrm>
          <a:prstGeom prst="rect">
            <a:avLst/>
          </a:prstGeom>
        </p:spPr>
      </p:pic>
      <p:pic>
        <p:nvPicPr>
          <p:cNvPr id="5" name="Pesni_o_dobrote_-_Dobrota_nuzhna_vsem_lyudyam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05750" y="6058469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2830" y="150125"/>
            <a:ext cx="6735169" cy="27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Привыкайте к доброму, к доброму, друзья!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добра на свете нам жить никак нельзя!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Хамство, зло и ненависть исключить пора!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 с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улыбкою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добрые слова!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1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143000"/>
            <a:ext cx="7620000" cy="5715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1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Вежливость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соблюдение правил приличия, </a:t>
            </a:r>
            <a:endParaRPr lang="ru-RU" sz="2400" i="1" dirty="0">
              <a:solidFill>
                <a:srgbClr val="70AD47">
                  <a:lumMod val="75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  поведения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3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2955" y="211237"/>
            <a:ext cx="89674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Волшебные 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слова –это добрые, вежливые слова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.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796012"/>
            <a:ext cx="8146860" cy="585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7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4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450026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здравствуйте»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218365"/>
            <a:ext cx="6858000" cy="283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Если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встретился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знакомы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Хоть на улице, хоть дома,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Не молчите, не стесняйтесь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И немым не притворяйтесь.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Поздороваться спешите,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Громко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скажите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35772" y="3053115"/>
            <a:ext cx="395785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словом или делом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Вам помог кто-либо,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стесняйтесь громко, смело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Говорить: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4573" y="4506218"/>
            <a:ext cx="24293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спасибо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7546" y="4506217"/>
            <a:ext cx="653045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вы кого-то обидели случайно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наступили на ногу нечаянно,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не молчите, только не молчите,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Долго не тяните, скажите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…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30806" y="5964072"/>
            <a:ext cx="19652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извините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27343" y="4929592"/>
            <a:ext cx="34665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благодарю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вас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0125" y="3053114"/>
            <a:ext cx="1228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привет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4651" y="3053114"/>
            <a:ext cx="3996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добрый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день,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547" y="3488087"/>
            <a:ext cx="34801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доброе утро,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347415" y="3609580"/>
            <a:ext cx="2838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добрый вечер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27343" y="5964072"/>
            <a:ext cx="21836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прошу 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прощения,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94579" y="6359431"/>
            <a:ext cx="38623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Простите, я виноват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7703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2" grpId="0"/>
      <p:bldP spid="13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1364776"/>
            <a:ext cx="7886700" cy="32591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8490" y="723330"/>
            <a:ext cx="648951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просишь что-нибудь,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То сначала не забудь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Разомкнуть свои уста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И сказать …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39237" y="2224585"/>
            <a:ext cx="1676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пожалуйста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0866" y="3103885"/>
            <a:ext cx="3589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встретилась компания,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поспешно, не заранее,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 минуту расставания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Всем скажите …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92370" y="4544704"/>
            <a:ext cx="19516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 свидания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8650" y="2624696"/>
            <a:ext cx="8515350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Будьте 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добры, 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61312" y="2679402"/>
            <a:ext cx="3831341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будьте любезны, </a:t>
            </a:r>
            <a:endParaRPr lang="ru-RU" sz="2400" dirty="0">
              <a:solidFill>
                <a:srgbClr val="70AD47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16030" y="2679402"/>
            <a:ext cx="2642722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прошу Вас</a:t>
            </a:r>
            <a:endParaRPr lang="ru-RU" sz="2400" dirty="0">
              <a:solidFill>
                <a:srgbClr val="70AD47">
                  <a:lumMod val="75000"/>
                </a:srgb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5239908" y="4944815"/>
            <a:ext cx="2397201" cy="46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 встречи,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083188" y="4944814"/>
            <a:ext cx="17059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пока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858000" y="5429732"/>
            <a:ext cx="26544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всего доброго, 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 flipH="1">
            <a:off x="5390865" y="5429733"/>
            <a:ext cx="33982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прощайте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6515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90193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столом.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26572" y="4496969"/>
            <a:ext cx="5342708" cy="7608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669280" y="1735495"/>
            <a:ext cx="34747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             </a:t>
            </a:r>
          </a:p>
          <a:p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 вы думаете, что скажет бабушка?</a:t>
            </a:r>
          </a:p>
          <a:p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-А что ответит внук?</a:t>
            </a:r>
            <a:endParaRPr lang="ru-RU" sz="2800" dirty="0">
              <a:latin typeface="Times New Roman" panose="02020603050405020304" pitchFamily="18" charset="0"/>
            </a:endParaRPr>
          </a:p>
          <a:p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45474" y="247380"/>
            <a:ext cx="6270171" cy="324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1122362"/>
            <a:ext cx="5342709" cy="516087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86148" y="3137134"/>
            <a:ext cx="3916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Приятного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аппетита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52412" y="4496969"/>
            <a:ext cx="1848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спасибо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5126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Встреча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улице.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Здравствуй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40163" y="1174488"/>
            <a:ext cx="4467497" cy="4284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68" y="202149"/>
            <a:ext cx="3304904" cy="49248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2068" y="2855633"/>
            <a:ext cx="8921932" cy="3879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-Что говорят при встрече?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-Если встретились два друга, что они могут сказать?  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-А если надо поздороваться со взрослым, кто здоровается первым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1821" y="5126978"/>
            <a:ext cx="6576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здравствуй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438030" y="5650174"/>
            <a:ext cx="1569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6713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Спит в кроватке.</a:t>
            </a: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6571" y="1188720"/>
            <a:ext cx="4191545" cy="51990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54880" y="1593669"/>
            <a:ext cx="399723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-Когда ложатся спать, какие слова говорят друг другу?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-А когда встают?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39487" y="2919232"/>
            <a:ext cx="3507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спокойной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ночи;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55140" y="2919233"/>
            <a:ext cx="28337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приятных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снов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8602" y="3890665"/>
            <a:ext cx="41302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доброе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утро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2593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444</TotalTime>
  <Words>369</Words>
  <Application>Microsoft Office PowerPoint</Application>
  <PresentationFormat>Экран (4:3)</PresentationFormat>
  <Paragraphs>97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Batang</vt:lpstr>
      <vt:lpstr>Arial</vt:lpstr>
      <vt:lpstr>Arial Unicode MS</vt:lpstr>
      <vt:lpstr>Calibri</vt:lpstr>
      <vt:lpstr>Calibri Light</vt:lpstr>
      <vt:lpstr>Times New Roman</vt:lpstr>
      <vt:lpstr>Тема Office</vt:lpstr>
      <vt:lpstr>                   Вежливые </vt:lpstr>
      <vt:lpstr> </vt:lpstr>
      <vt:lpstr> </vt:lpstr>
      <vt:lpstr> </vt:lpstr>
      <vt:lpstr>             «здравствуйте» </vt:lpstr>
      <vt:lpstr>Презентация PowerPoint</vt:lpstr>
      <vt:lpstr>За столом. </vt:lpstr>
      <vt:lpstr>                      Встреча на улице. Здравствуй</vt:lpstr>
      <vt:lpstr>Спит в кроватке. </vt:lpstr>
      <vt:lpstr>Ребёнок плачет. </vt:lpstr>
      <vt:lpstr>В автобусе </vt:lpstr>
      <vt:lpstr>Презентация PowerPoint</vt:lpstr>
      <vt:lpstr>Презентация PowerPoint</vt:lpstr>
    </vt:vector>
  </TitlesOfParts>
  <Company>Offis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29</cp:revision>
  <dcterms:created xsi:type="dcterms:W3CDTF">2019-01-23T11:55:29Z</dcterms:created>
  <dcterms:modified xsi:type="dcterms:W3CDTF">2019-06-27T10:33:57Z</dcterms:modified>
</cp:coreProperties>
</file>