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63" r:id="rId4"/>
    <p:sldId id="271" r:id="rId5"/>
    <p:sldId id="272" r:id="rId6"/>
    <p:sldId id="273" r:id="rId7"/>
    <p:sldId id="274" r:id="rId8"/>
    <p:sldId id="278" r:id="rId9"/>
    <p:sldId id="279" r:id="rId10"/>
    <p:sldId id="280" r:id="rId11"/>
    <p:sldId id="281" r:id="rId12"/>
    <p:sldId id="25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5FB8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386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3661B1-2314-4ABA-97FB-7BA9619AF9D6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0691D5-C679-44F6-BD18-D032755B215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0691D5-C679-44F6-BD18-D032755B215F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0691D5-C679-44F6-BD18-D032755B215F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AutoShape 12"/>
          <p:cNvSpPr>
            <a:spLocks noChangeArrowheads="1"/>
          </p:cNvSpPr>
          <p:nvPr/>
        </p:nvSpPr>
        <p:spPr bwMode="auto">
          <a:xfrm>
            <a:off x="1285852" y="1285860"/>
            <a:ext cx="6624637" cy="1532334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ru-RU" sz="2800" b="1" dirty="0" smtClean="0"/>
              <a:t>Умножение десятичных дробей на натуральные числа</a:t>
            </a:r>
            <a:endParaRPr lang="ru-RU" sz="2800" b="1" dirty="0"/>
          </a:p>
        </p:txBody>
      </p:sp>
      <p:sp>
        <p:nvSpPr>
          <p:cNvPr id="7" name="AutoShape 14"/>
          <p:cNvSpPr>
            <a:spLocks noChangeArrowheads="1"/>
          </p:cNvSpPr>
          <p:nvPr/>
        </p:nvSpPr>
        <p:spPr bwMode="auto">
          <a:xfrm>
            <a:off x="2857488" y="3214686"/>
            <a:ext cx="3071834" cy="57888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 smtClean="0"/>
              <a:t>5 класс</a:t>
            </a:r>
            <a:endParaRPr lang="ru-RU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000364" y="4857760"/>
            <a:ext cx="58579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solidFill>
                  <a:schemeClr val="bg1"/>
                </a:solidFill>
              </a:rPr>
              <a:t>Пегусова</a:t>
            </a:r>
            <a:r>
              <a:rPr lang="ru-RU" b="1" dirty="0" smtClean="0">
                <a:solidFill>
                  <a:schemeClr val="bg1"/>
                </a:solidFill>
              </a:rPr>
              <a:t> Рита Вячеславовна</a:t>
            </a:r>
            <a:endParaRPr lang="ru-RU" b="1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Муниципальное </a:t>
            </a:r>
            <a:r>
              <a:rPr lang="ru-RU" dirty="0" smtClean="0">
                <a:solidFill>
                  <a:schemeClr val="bg1"/>
                </a:solidFill>
              </a:rPr>
              <a:t>казенное </a:t>
            </a:r>
            <a:r>
              <a:rPr lang="ru-RU" dirty="0" smtClean="0">
                <a:solidFill>
                  <a:schemeClr val="bg1"/>
                </a:solidFill>
              </a:rPr>
              <a:t>общеобразовательное учреждение </a:t>
            </a:r>
            <a:r>
              <a:rPr lang="ru-RU" dirty="0" smtClean="0">
                <a:solidFill>
                  <a:schemeClr val="bg1"/>
                </a:solidFill>
              </a:rPr>
              <a:t>«Кировская </a:t>
            </a:r>
            <a:r>
              <a:rPr lang="ru-RU" dirty="0" smtClean="0">
                <a:solidFill>
                  <a:schemeClr val="bg1"/>
                </a:solidFill>
              </a:rPr>
              <a:t>средняя общеобразовательная </a:t>
            </a:r>
            <a:r>
              <a:rPr lang="ru-RU" dirty="0" smtClean="0">
                <a:solidFill>
                  <a:schemeClr val="bg1"/>
                </a:solidFill>
              </a:rPr>
              <a:t>школа» </a:t>
            </a:r>
            <a:r>
              <a:rPr lang="ru-RU" dirty="0" err="1" smtClean="0">
                <a:solidFill>
                  <a:schemeClr val="bg1"/>
                </a:solidFill>
              </a:rPr>
              <a:t>Локтевского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района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AutoShape 12"/>
          <p:cNvSpPr>
            <a:spLocks noChangeArrowheads="1"/>
          </p:cNvSpPr>
          <p:nvPr/>
        </p:nvSpPr>
        <p:spPr bwMode="auto">
          <a:xfrm>
            <a:off x="1195388" y="220663"/>
            <a:ext cx="6624637" cy="60483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sz="2800" b="1">
                <a:latin typeface="Arial" charset="0"/>
              </a:rPr>
              <a:t>Выберите правильный ответ</a:t>
            </a:r>
          </a:p>
        </p:txBody>
      </p:sp>
      <p:sp>
        <p:nvSpPr>
          <p:cNvPr id="17412" name="AutoShape 14"/>
          <p:cNvSpPr>
            <a:spLocks noChangeArrowheads="1"/>
          </p:cNvSpPr>
          <p:nvPr/>
        </p:nvSpPr>
        <p:spPr bwMode="auto">
          <a:xfrm>
            <a:off x="285720" y="1000108"/>
            <a:ext cx="2894012" cy="57888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0,235</a:t>
            </a:r>
            <a:r>
              <a:rPr lang="ru-RU" sz="2800" b="1" dirty="0" smtClean="0"/>
              <a:t>·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10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639" name="AutoShape 15"/>
          <p:cNvSpPr>
            <a:spLocks noChangeArrowheads="1"/>
          </p:cNvSpPr>
          <p:nvPr/>
        </p:nvSpPr>
        <p:spPr bwMode="auto">
          <a:xfrm>
            <a:off x="4071934" y="1000108"/>
            <a:ext cx="1420814" cy="57888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sz="2800" b="1" dirty="0" smtClean="0">
                <a:latin typeface="Arial" charset="0"/>
              </a:rPr>
              <a:t>23,5</a:t>
            </a:r>
            <a:endParaRPr lang="ru-RU" sz="2800" b="1" dirty="0">
              <a:latin typeface="Arial" charset="0"/>
            </a:endParaRPr>
          </a:p>
        </p:txBody>
      </p:sp>
      <p:sp>
        <p:nvSpPr>
          <p:cNvPr id="17414" name="AutoShape 16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429520" y="1000108"/>
            <a:ext cx="1420814" cy="57888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sz="2800" b="1" dirty="0" smtClean="0">
                <a:latin typeface="Arial" charset="0"/>
              </a:rPr>
              <a:t>235</a:t>
            </a:r>
            <a:endParaRPr lang="ru-RU" sz="2800" b="1" dirty="0">
              <a:latin typeface="Arial" charset="0"/>
            </a:endParaRPr>
          </a:p>
        </p:txBody>
      </p:sp>
      <p:sp>
        <p:nvSpPr>
          <p:cNvPr id="7" name="AutoShape 15"/>
          <p:cNvSpPr>
            <a:spLocks noChangeArrowheads="1"/>
          </p:cNvSpPr>
          <p:nvPr/>
        </p:nvSpPr>
        <p:spPr bwMode="auto">
          <a:xfrm>
            <a:off x="5786446" y="1000108"/>
            <a:ext cx="1420814" cy="57888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sz="2800" b="1" dirty="0" smtClean="0">
                <a:latin typeface="Arial" charset="0"/>
              </a:rPr>
              <a:t>2,35</a:t>
            </a:r>
            <a:endParaRPr lang="ru-RU" sz="2800" b="1" dirty="0">
              <a:latin typeface="Arial" charset="0"/>
            </a:endParaRPr>
          </a:p>
        </p:txBody>
      </p:sp>
      <p:pic>
        <p:nvPicPr>
          <p:cNvPr id="9" name="Picture 2" descr="C:\Users\Danil\Desktop\Новая папка\31221e51d17a1515f8ecc5bdea8a26f5.jpeg"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2"/>
          <a:srcRect r="68421" b="69565"/>
          <a:stretch>
            <a:fillRect/>
          </a:stretch>
        </p:blipFill>
        <p:spPr bwMode="auto">
          <a:xfrm>
            <a:off x="500034" y="1714488"/>
            <a:ext cx="2571768" cy="1500198"/>
          </a:xfrm>
          <a:prstGeom prst="rect">
            <a:avLst/>
          </a:prstGeom>
          <a:noFill/>
        </p:spPr>
      </p:pic>
      <p:pic>
        <p:nvPicPr>
          <p:cNvPr id="8" name="Picture 2" descr="C:\Users\Danil\Desktop\Новая папка\31221e51d17a1515f8ecc5bdea8a26f5.jpeg"/>
          <p:cNvPicPr>
            <a:picLocks noChangeAspect="1" noChangeArrowheads="1"/>
          </p:cNvPicPr>
          <p:nvPr/>
        </p:nvPicPr>
        <p:blipFill>
          <a:blip r:embed="rId2"/>
          <a:srcRect l="67544" t="69565"/>
          <a:stretch>
            <a:fillRect/>
          </a:stretch>
        </p:blipFill>
        <p:spPr bwMode="auto">
          <a:xfrm>
            <a:off x="6000760" y="5143512"/>
            <a:ext cx="2643206" cy="1500198"/>
          </a:xfrm>
          <a:prstGeom prst="rect">
            <a:avLst/>
          </a:prstGeom>
          <a:noFill/>
        </p:spPr>
      </p:pic>
      <p:pic>
        <p:nvPicPr>
          <p:cNvPr id="10" name="Picture 2" descr="C:\Users\Danil\Desktop\Новая папка\31221e51d17a1515f8ecc5bdea8a26f5.jpeg"/>
          <p:cNvPicPr>
            <a:picLocks noChangeAspect="1" noChangeArrowheads="1"/>
          </p:cNvPicPr>
          <p:nvPr/>
        </p:nvPicPr>
        <p:blipFill>
          <a:blip r:embed="rId2"/>
          <a:srcRect t="69565" r="68421"/>
          <a:stretch>
            <a:fillRect/>
          </a:stretch>
        </p:blipFill>
        <p:spPr bwMode="auto">
          <a:xfrm>
            <a:off x="500034" y="5143512"/>
            <a:ext cx="2571768" cy="1500198"/>
          </a:xfrm>
          <a:prstGeom prst="rect">
            <a:avLst/>
          </a:prstGeom>
          <a:noFill/>
        </p:spPr>
      </p:pic>
      <p:pic>
        <p:nvPicPr>
          <p:cNvPr id="11" name="Picture 2" descr="C:\Users\Danil\Desktop\Новая папка\31221e51d17a1515f8ecc5bdea8a26f5.jpeg"/>
          <p:cNvPicPr>
            <a:picLocks noChangeAspect="1" noChangeArrowheads="1"/>
          </p:cNvPicPr>
          <p:nvPr/>
        </p:nvPicPr>
        <p:blipFill>
          <a:blip r:embed="rId2"/>
          <a:srcRect l="67544" t="30435" b="30435"/>
          <a:stretch>
            <a:fillRect/>
          </a:stretch>
        </p:blipFill>
        <p:spPr bwMode="auto">
          <a:xfrm>
            <a:off x="6000760" y="3214686"/>
            <a:ext cx="2643206" cy="1928826"/>
          </a:xfrm>
          <a:prstGeom prst="rect">
            <a:avLst/>
          </a:prstGeom>
          <a:noFill/>
        </p:spPr>
      </p:pic>
      <p:pic>
        <p:nvPicPr>
          <p:cNvPr id="13" name="Picture 2" descr="C:\Users\Danil\Desktop\Новая папка\31221e51d17a1515f8ecc5bdea8a26f5.jpeg"/>
          <p:cNvPicPr>
            <a:picLocks noChangeAspect="1" noChangeArrowheads="1"/>
          </p:cNvPicPr>
          <p:nvPr/>
        </p:nvPicPr>
        <p:blipFill>
          <a:blip r:embed="rId2"/>
          <a:srcRect l="31579" r="32456" b="69565"/>
          <a:stretch>
            <a:fillRect/>
          </a:stretch>
        </p:blipFill>
        <p:spPr bwMode="auto">
          <a:xfrm>
            <a:off x="3071802" y="1714488"/>
            <a:ext cx="2928958" cy="1500198"/>
          </a:xfrm>
          <a:prstGeom prst="rect">
            <a:avLst/>
          </a:prstGeom>
          <a:noFill/>
        </p:spPr>
      </p:pic>
      <p:pic>
        <p:nvPicPr>
          <p:cNvPr id="12" name="Picture 2" descr="C:\Users\Danil\Desktop\Новая папка\31221e51d17a1515f8ecc5bdea8a26f5.jpeg"/>
          <p:cNvPicPr>
            <a:picLocks noChangeAspect="1" noChangeArrowheads="1"/>
          </p:cNvPicPr>
          <p:nvPr/>
        </p:nvPicPr>
        <p:blipFill>
          <a:blip r:embed="rId2"/>
          <a:srcRect t="30435" r="68421" b="30435"/>
          <a:stretch>
            <a:fillRect/>
          </a:stretch>
        </p:blipFill>
        <p:spPr bwMode="auto">
          <a:xfrm>
            <a:off x="500034" y="3214686"/>
            <a:ext cx="2571768" cy="1928826"/>
          </a:xfrm>
          <a:prstGeom prst="rect">
            <a:avLst/>
          </a:prstGeom>
          <a:noFill/>
        </p:spPr>
      </p:pic>
      <p:pic>
        <p:nvPicPr>
          <p:cNvPr id="14" name="Picture 2" descr="C:\Users\Danil\Desktop\Новая папка\31221e51d17a1515f8ecc5bdea8a26f5.jpeg"/>
          <p:cNvPicPr>
            <a:picLocks noChangeAspect="1" noChangeArrowheads="1"/>
          </p:cNvPicPr>
          <p:nvPr/>
        </p:nvPicPr>
        <p:blipFill>
          <a:blip r:embed="rId2"/>
          <a:srcRect l="31579" t="69565" r="32456"/>
          <a:stretch>
            <a:fillRect/>
          </a:stretch>
        </p:blipFill>
        <p:spPr bwMode="auto">
          <a:xfrm>
            <a:off x="3071802" y="5143512"/>
            <a:ext cx="2928958" cy="1500198"/>
          </a:xfrm>
          <a:prstGeom prst="rect">
            <a:avLst/>
          </a:prstGeom>
          <a:noFill/>
        </p:spPr>
      </p:pic>
      <p:pic>
        <p:nvPicPr>
          <p:cNvPr id="15" name="Picture 2" descr="C:\Users\Danil\Desktop\Новая папка\31221e51d17a1515f8ecc5bdea8a26f5.jpeg"/>
          <p:cNvPicPr>
            <a:picLocks noChangeAspect="1" noChangeArrowheads="1"/>
          </p:cNvPicPr>
          <p:nvPr/>
        </p:nvPicPr>
        <p:blipFill>
          <a:blip r:embed="rId2"/>
          <a:srcRect l="67544" b="69565"/>
          <a:stretch>
            <a:fillRect/>
          </a:stretch>
        </p:blipFill>
        <p:spPr bwMode="auto">
          <a:xfrm>
            <a:off x="6000760" y="1714488"/>
            <a:ext cx="2643206" cy="1500198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AutoShape 12"/>
          <p:cNvSpPr>
            <a:spLocks noChangeArrowheads="1"/>
          </p:cNvSpPr>
          <p:nvPr/>
        </p:nvSpPr>
        <p:spPr bwMode="auto">
          <a:xfrm>
            <a:off x="1195388" y="220663"/>
            <a:ext cx="6624637" cy="60483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sz="2800" b="1">
                <a:latin typeface="Arial" charset="0"/>
              </a:rPr>
              <a:t>Выберите правильный ответ</a:t>
            </a:r>
          </a:p>
        </p:txBody>
      </p:sp>
      <p:sp>
        <p:nvSpPr>
          <p:cNvPr id="17412" name="AutoShape 14"/>
          <p:cNvSpPr>
            <a:spLocks noChangeArrowheads="1"/>
          </p:cNvSpPr>
          <p:nvPr/>
        </p:nvSpPr>
        <p:spPr bwMode="auto">
          <a:xfrm>
            <a:off x="285720" y="1000108"/>
            <a:ext cx="2894012" cy="57888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0,0358</a:t>
            </a:r>
            <a:r>
              <a:rPr lang="ru-RU" sz="2800" b="1" dirty="0" smtClean="0"/>
              <a:t>·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1000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639" name="AutoShape 15"/>
          <p:cNvSpPr>
            <a:spLocks noChangeArrowheads="1"/>
          </p:cNvSpPr>
          <p:nvPr/>
        </p:nvSpPr>
        <p:spPr bwMode="auto">
          <a:xfrm>
            <a:off x="4071934" y="1000108"/>
            <a:ext cx="1420814" cy="57888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sz="2800" b="1" dirty="0" smtClean="0">
                <a:latin typeface="Arial" charset="0"/>
              </a:rPr>
              <a:t>358</a:t>
            </a:r>
            <a:endParaRPr lang="ru-RU" sz="2800" b="1" dirty="0">
              <a:latin typeface="Arial" charset="0"/>
            </a:endParaRPr>
          </a:p>
        </p:txBody>
      </p:sp>
      <p:sp>
        <p:nvSpPr>
          <p:cNvPr id="17414" name="AutoShape 16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429520" y="1000108"/>
            <a:ext cx="1420814" cy="57888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sz="2800" b="1" dirty="0" smtClean="0">
                <a:latin typeface="Arial" charset="0"/>
              </a:rPr>
              <a:t>35,8</a:t>
            </a:r>
            <a:endParaRPr lang="ru-RU" sz="2800" b="1" dirty="0">
              <a:latin typeface="Arial" charset="0"/>
            </a:endParaRPr>
          </a:p>
        </p:txBody>
      </p:sp>
      <p:sp>
        <p:nvSpPr>
          <p:cNvPr id="7" name="AutoShape 15"/>
          <p:cNvSpPr>
            <a:spLocks noChangeArrowheads="1"/>
          </p:cNvSpPr>
          <p:nvPr/>
        </p:nvSpPr>
        <p:spPr bwMode="auto">
          <a:xfrm>
            <a:off x="5786446" y="1000108"/>
            <a:ext cx="1420814" cy="57888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sz="2800" b="1" dirty="0" smtClean="0">
                <a:latin typeface="Arial" charset="0"/>
              </a:rPr>
              <a:t>3580</a:t>
            </a:r>
            <a:endParaRPr lang="ru-RU" sz="2800" b="1" dirty="0">
              <a:latin typeface="Arial" charset="0"/>
            </a:endParaRPr>
          </a:p>
        </p:txBody>
      </p:sp>
      <p:pic>
        <p:nvPicPr>
          <p:cNvPr id="9" name="Picture 2" descr="C:\Users\Danil\Desktop\Новая папка\31221e51d17a1515f8ecc5bdea8a26f5.jpeg"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2"/>
          <a:srcRect r="68421" b="69565"/>
          <a:stretch>
            <a:fillRect/>
          </a:stretch>
        </p:blipFill>
        <p:spPr bwMode="auto">
          <a:xfrm>
            <a:off x="500034" y="1714488"/>
            <a:ext cx="2571768" cy="1500198"/>
          </a:xfrm>
          <a:prstGeom prst="rect">
            <a:avLst/>
          </a:prstGeom>
          <a:noFill/>
        </p:spPr>
      </p:pic>
      <p:pic>
        <p:nvPicPr>
          <p:cNvPr id="8" name="Picture 2" descr="C:\Users\Danil\Desktop\Новая папка\31221e51d17a1515f8ecc5bdea8a26f5.jpeg"/>
          <p:cNvPicPr>
            <a:picLocks noChangeAspect="1" noChangeArrowheads="1"/>
          </p:cNvPicPr>
          <p:nvPr/>
        </p:nvPicPr>
        <p:blipFill>
          <a:blip r:embed="rId2"/>
          <a:srcRect l="67544" t="69565"/>
          <a:stretch>
            <a:fillRect/>
          </a:stretch>
        </p:blipFill>
        <p:spPr bwMode="auto">
          <a:xfrm>
            <a:off x="6000760" y="5143512"/>
            <a:ext cx="2643206" cy="1500198"/>
          </a:xfrm>
          <a:prstGeom prst="rect">
            <a:avLst/>
          </a:prstGeom>
          <a:noFill/>
        </p:spPr>
      </p:pic>
      <p:pic>
        <p:nvPicPr>
          <p:cNvPr id="10" name="Picture 2" descr="C:\Users\Danil\Desktop\Новая папка\31221e51d17a1515f8ecc5bdea8a26f5.jpeg"/>
          <p:cNvPicPr>
            <a:picLocks noChangeAspect="1" noChangeArrowheads="1"/>
          </p:cNvPicPr>
          <p:nvPr/>
        </p:nvPicPr>
        <p:blipFill>
          <a:blip r:embed="rId2"/>
          <a:srcRect t="69565" r="68421"/>
          <a:stretch>
            <a:fillRect/>
          </a:stretch>
        </p:blipFill>
        <p:spPr bwMode="auto">
          <a:xfrm>
            <a:off x="500034" y="5143512"/>
            <a:ext cx="2571768" cy="1500198"/>
          </a:xfrm>
          <a:prstGeom prst="rect">
            <a:avLst/>
          </a:prstGeom>
          <a:noFill/>
        </p:spPr>
      </p:pic>
      <p:pic>
        <p:nvPicPr>
          <p:cNvPr id="11" name="Picture 2" descr="C:\Users\Danil\Desktop\Новая папка\31221e51d17a1515f8ecc5bdea8a26f5.jpeg"/>
          <p:cNvPicPr>
            <a:picLocks noChangeAspect="1" noChangeArrowheads="1"/>
          </p:cNvPicPr>
          <p:nvPr/>
        </p:nvPicPr>
        <p:blipFill>
          <a:blip r:embed="rId2"/>
          <a:srcRect l="67544" t="30435" b="30435"/>
          <a:stretch>
            <a:fillRect/>
          </a:stretch>
        </p:blipFill>
        <p:spPr bwMode="auto">
          <a:xfrm>
            <a:off x="6000760" y="3214686"/>
            <a:ext cx="2643206" cy="1928826"/>
          </a:xfrm>
          <a:prstGeom prst="rect">
            <a:avLst/>
          </a:prstGeom>
          <a:noFill/>
        </p:spPr>
      </p:pic>
      <p:pic>
        <p:nvPicPr>
          <p:cNvPr id="13" name="Picture 2" descr="C:\Users\Danil\Desktop\Новая папка\31221e51d17a1515f8ecc5bdea8a26f5.jpeg"/>
          <p:cNvPicPr>
            <a:picLocks noChangeAspect="1" noChangeArrowheads="1"/>
          </p:cNvPicPr>
          <p:nvPr/>
        </p:nvPicPr>
        <p:blipFill>
          <a:blip r:embed="rId2"/>
          <a:srcRect l="31579" r="32456" b="69565"/>
          <a:stretch>
            <a:fillRect/>
          </a:stretch>
        </p:blipFill>
        <p:spPr bwMode="auto">
          <a:xfrm>
            <a:off x="3071802" y="1714488"/>
            <a:ext cx="2928958" cy="1500198"/>
          </a:xfrm>
          <a:prstGeom prst="rect">
            <a:avLst/>
          </a:prstGeom>
          <a:noFill/>
        </p:spPr>
      </p:pic>
      <p:pic>
        <p:nvPicPr>
          <p:cNvPr id="12" name="Picture 2" descr="C:\Users\Danil\Desktop\Новая папка\31221e51d17a1515f8ecc5bdea8a26f5.jpeg"/>
          <p:cNvPicPr>
            <a:picLocks noChangeAspect="1" noChangeArrowheads="1"/>
          </p:cNvPicPr>
          <p:nvPr/>
        </p:nvPicPr>
        <p:blipFill>
          <a:blip r:embed="rId2"/>
          <a:srcRect t="30435" r="68421" b="30435"/>
          <a:stretch>
            <a:fillRect/>
          </a:stretch>
        </p:blipFill>
        <p:spPr bwMode="auto">
          <a:xfrm>
            <a:off x="500034" y="3214686"/>
            <a:ext cx="2571768" cy="1928826"/>
          </a:xfrm>
          <a:prstGeom prst="rect">
            <a:avLst/>
          </a:prstGeom>
          <a:noFill/>
        </p:spPr>
      </p:pic>
      <p:pic>
        <p:nvPicPr>
          <p:cNvPr id="14" name="Picture 2" descr="C:\Users\Danil\Desktop\Новая папка\31221e51d17a1515f8ecc5bdea8a26f5.jpeg"/>
          <p:cNvPicPr>
            <a:picLocks noChangeAspect="1" noChangeArrowheads="1"/>
          </p:cNvPicPr>
          <p:nvPr/>
        </p:nvPicPr>
        <p:blipFill>
          <a:blip r:embed="rId2"/>
          <a:srcRect l="31579" t="69565" r="32456"/>
          <a:stretch>
            <a:fillRect/>
          </a:stretch>
        </p:blipFill>
        <p:spPr bwMode="auto">
          <a:xfrm>
            <a:off x="3071802" y="5143512"/>
            <a:ext cx="2928958" cy="1500198"/>
          </a:xfrm>
          <a:prstGeom prst="rect">
            <a:avLst/>
          </a:prstGeom>
          <a:noFill/>
        </p:spPr>
      </p:pic>
      <p:pic>
        <p:nvPicPr>
          <p:cNvPr id="15" name="Picture 2" descr="C:\Users\Danil\Desktop\Новая папка\31221e51d17a1515f8ecc5bdea8a26f5.jpeg"/>
          <p:cNvPicPr>
            <a:picLocks noChangeAspect="1" noChangeArrowheads="1"/>
          </p:cNvPicPr>
          <p:nvPr/>
        </p:nvPicPr>
        <p:blipFill>
          <a:blip r:embed="rId2"/>
          <a:srcRect l="67544" b="69565"/>
          <a:stretch>
            <a:fillRect/>
          </a:stretch>
        </p:blipFill>
        <p:spPr bwMode="auto">
          <a:xfrm>
            <a:off x="6000760" y="1714488"/>
            <a:ext cx="2643206" cy="1500198"/>
          </a:xfrm>
          <a:prstGeom prst="rect">
            <a:avLst/>
          </a:prstGeom>
          <a:noFill/>
        </p:spPr>
      </p:pic>
      <p:pic>
        <p:nvPicPr>
          <p:cNvPr id="16" name="Picture 2" descr="C:\Users\Danil\Desktop\Новая папка\31221e51d17a1515f8ecc5bdea8a26f5.jpeg"/>
          <p:cNvPicPr>
            <a:picLocks noChangeAspect="1" noChangeArrowheads="1"/>
          </p:cNvPicPr>
          <p:nvPr/>
        </p:nvPicPr>
        <p:blipFill>
          <a:blip r:embed="rId2"/>
          <a:srcRect l="31579" t="30435" r="32456" b="30435"/>
          <a:stretch>
            <a:fillRect/>
          </a:stretch>
        </p:blipFill>
        <p:spPr bwMode="auto">
          <a:xfrm>
            <a:off x="3071802" y="3214686"/>
            <a:ext cx="2928958" cy="1928826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4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AutoShape 14"/>
          <p:cNvSpPr>
            <a:spLocks noChangeArrowheads="1"/>
          </p:cNvSpPr>
          <p:nvPr/>
        </p:nvSpPr>
        <p:spPr bwMode="auto">
          <a:xfrm>
            <a:off x="357158" y="785794"/>
            <a:ext cx="2214578" cy="51077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1 вариант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AutoShape 14"/>
          <p:cNvSpPr>
            <a:spLocks noChangeArrowheads="1"/>
          </p:cNvSpPr>
          <p:nvPr/>
        </p:nvSpPr>
        <p:spPr bwMode="auto">
          <a:xfrm>
            <a:off x="6715140" y="857232"/>
            <a:ext cx="2214578" cy="510778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  <a:tileRect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2 вариант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AutoShape 14"/>
          <p:cNvSpPr>
            <a:spLocks noChangeArrowheads="1"/>
          </p:cNvSpPr>
          <p:nvPr/>
        </p:nvSpPr>
        <p:spPr bwMode="auto">
          <a:xfrm>
            <a:off x="2571736" y="142852"/>
            <a:ext cx="4214842" cy="57888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10000"/>
              </a:spcBef>
            </a:pP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122" name="AutoShape 4"/>
          <p:cNvSpPr>
            <a:spLocks noChangeArrowheads="1"/>
          </p:cNvSpPr>
          <p:nvPr/>
        </p:nvSpPr>
        <p:spPr bwMode="auto">
          <a:xfrm>
            <a:off x="2555875" y="188913"/>
            <a:ext cx="4224338" cy="510778"/>
          </a:xfrm>
          <a:prstGeom prst="roundRect">
            <a:avLst>
              <a:gd name="adj" fmla="val 16667"/>
            </a:avLst>
          </a:prstGeom>
          <a:noFill/>
          <a:ln w="38100" cmpd="dbl">
            <a:solidFill>
              <a:srgbClr val="FFFFCC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sz="2400" b="1" dirty="0"/>
              <a:t>Математический диктант</a:t>
            </a:r>
          </a:p>
        </p:txBody>
      </p:sp>
      <p:grpSp>
        <p:nvGrpSpPr>
          <p:cNvPr id="2" name="Group 57"/>
          <p:cNvGrpSpPr>
            <a:grpSpLocks/>
          </p:cNvGrpSpPr>
          <p:nvPr/>
        </p:nvGrpSpPr>
        <p:grpSpPr bwMode="auto">
          <a:xfrm>
            <a:off x="323850" y="1693863"/>
            <a:ext cx="2230438" cy="536575"/>
            <a:chOff x="204" y="1067"/>
            <a:chExt cx="1405" cy="338"/>
          </a:xfrm>
        </p:grpSpPr>
        <p:sp>
          <p:nvSpPr>
            <p:cNvPr id="5164" name="AutoShape 7"/>
            <p:cNvSpPr>
              <a:spLocks noChangeArrowheads="1"/>
            </p:cNvSpPr>
            <p:nvPr/>
          </p:nvSpPr>
          <p:spPr bwMode="auto">
            <a:xfrm>
              <a:off x="204" y="1067"/>
              <a:ext cx="406" cy="338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38100" cmpd="dbl">
              <a:solidFill>
                <a:srgbClr val="FFFFCC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ru-RU" sz="2400" b="1" dirty="0"/>
                <a:t>1 .</a:t>
              </a:r>
            </a:p>
          </p:txBody>
        </p:sp>
        <p:sp>
          <p:nvSpPr>
            <p:cNvPr id="5165" name="Text Box 8"/>
            <p:cNvSpPr txBox="1">
              <a:spLocks noChangeArrowheads="1"/>
            </p:cNvSpPr>
            <p:nvPr/>
          </p:nvSpPr>
          <p:spPr bwMode="auto">
            <a:xfrm>
              <a:off x="657" y="1117"/>
              <a:ext cx="95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sz="2400" b="1">
                  <a:solidFill>
                    <a:srgbClr val="FFFFCC"/>
                  </a:solidFill>
                </a:rPr>
                <a:t>21 ·</a:t>
              </a:r>
              <a:r>
                <a:rPr lang="ru-RU" sz="2400" b="1">
                  <a:solidFill>
                    <a:srgbClr val="FFFFCC"/>
                  </a:solidFill>
                </a:rPr>
                <a:t> </a:t>
              </a:r>
              <a:r>
                <a:rPr lang="en-US" sz="2400" b="1">
                  <a:solidFill>
                    <a:srgbClr val="FFFFCC"/>
                  </a:solidFill>
                </a:rPr>
                <a:t>0</a:t>
              </a:r>
              <a:r>
                <a:rPr lang="ru-RU" sz="2400" b="1">
                  <a:solidFill>
                    <a:srgbClr val="FFFFCC"/>
                  </a:solidFill>
                </a:rPr>
                <a:t>,3 = </a:t>
              </a:r>
              <a:r>
                <a:rPr lang="ru-RU" sz="2400">
                  <a:solidFill>
                    <a:srgbClr val="FFFFCC"/>
                  </a:solidFill>
                </a:rPr>
                <a:t> </a:t>
              </a:r>
            </a:p>
          </p:txBody>
        </p:sp>
      </p:grpSp>
      <p:grpSp>
        <p:nvGrpSpPr>
          <p:cNvPr id="3" name="Group 58"/>
          <p:cNvGrpSpPr>
            <a:grpSpLocks/>
          </p:cNvGrpSpPr>
          <p:nvPr/>
        </p:nvGrpSpPr>
        <p:grpSpPr bwMode="auto">
          <a:xfrm>
            <a:off x="323850" y="2757488"/>
            <a:ext cx="2447925" cy="536575"/>
            <a:chOff x="204" y="1737"/>
            <a:chExt cx="1542" cy="338"/>
          </a:xfrm>
        </p:grpSpPr>
        <p:sp>
          <p:nvSpPr>
            <p:cNvPr id="5162" name="AutoShape 42"/>
            <p:cNvSpPr>
              <a:spLocks noChangeArrowheads="1"/>
            </p:cNvSpPr>
            <p:nvPr/>
          </p:nvSpPr>
          <p:spPr bwMode="auto">
            <a:xfrm>
              <a:off x="204" y="1737"/>
              <a:ext cx="406" cy="338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38100" cmpd="dbl">
              <a:solidFill>
                <a:srgbClr val="FFFFCC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ru-RU" sz="2400" b="1" dirty="0"/>
                <a:t>2 .</a:t>
              </a:r>
            </a:p>
          </p:txBody>
        </p:sp>
        <p:sp>
          <p:nvSpPr>
            <p:cNvPr id="5163" name="Text Box 43"/>
            <p:cNvSpPr txBox="1">
              <a:spLocks noChangeArrowheads="1"/>
            </p:cNvSpPr>
            <p:nvPr/>
          </p:nvSpPr>
          <p:spPr bwMode="auto">
            <a:xfrm>
              <a:off x="657" y="1787"/>
              <a:ext cx="108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ru-RU" sz="2400" b="1" dirty="0">
                  <a:solidFill>
                    <a:srgbClr val="FFFFCC"/>
                  </a:solidFill>
                </a:rPr>
                <a:t>1,4</a:t>
              </a:r>
              <a:r>
                <a:rPr lang="en-US" sz="2400" b="1" dirty="0">
                  <a:solidFill>
                    <a:srgbClr val="FFFFCC"/>
                  </a:solidFill>
                </a:rPr>
                <a:t> ·</a:t>
              </a:r>
              <a:r>
                <a:rPr lang="ru-RU" sz="2400" b="1" dirty="0">
                  <a:solidFill>
                    <a:srgbClr val="FFFFCC"/>
                  </a:solidFill>
                </a:rPr>
                <a:t> </a:t>
              </a:r>
              <a:r>
                <a:rPr lang="ru-RU" sz="2400" b="1" dirty="0" smtClean="0">
                  <a:solidFill>
                    <a:srgbClr val="FFFFCC"/>
                  </a:solidFill>
                </a:rPr>
                <a:t>6    </a:t>
              </a:r>
              <a:r>
                <a:rPr lang="ru-RU" sz="2400" b="1" dirty="0">
                  <a:solidFill>
                    <a:srgbClr val="FFFFCC"/>
                  </a:solidFill>
                </a:rPr>
                <a:t>= </a:t>
              </a:r>
              <a:r>
                <a:rPr lang="ru-RU" sz="2400" dirty="0">
                  <a:solidFill>
                    <a:srgbClr val="FFFFCC"/>
                  </a:solidFill>
                </a:rPr>
                <a:t> </a:t>
              </a:r>
            </a:p>
          </p:txBody>
        </p:sp>
      </p:grpSp>
      <p:sp>
        <p:nvSpPr>
          <p:cNvPr id="2092" name="AutoShape 44"/>
          <p:cNvSpPr>
            <a:spLocks noChangeArrowheads="1"/>
          </p:cNvSpPr>
          <p:nvPr/>
        </p:nvSpPr>
        <p:spPr bwMode="auto">
          <a:xfrm>
            <a:off x="2771775" y="2767013"/>
            <a:ext cx="933450" cy="511175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38100" cmpd="dbl">
            <a:solidFill>
              <a:srgbClr val="FFFFCC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sz="2400" b="1" dirty="0" smtClean="0"/>
              <a:t>8,4</a:t>
            </a:r>
            <a:endParaRPr lang="ru-RU" sz="2400" b="1" dirty="0"/>
          </a:p>
        </p:txBody>
      </p:sp>
      <p:grpSp>
        <p:nvGrpSpPr>
          <p:cNvPr id="4" name="Group 85"/>
          <p:cNvGrpSpPr>
            <a:grpSpLocks/>
          </p:cNvGrpSpPr>
          <p:nvPr/>
        </p:nvGrpSpPr>
        <p:grpSpPr bwMode="auto">
          <a:xfrm>
            <a:off x="323850" y="3817938"/>
            <a:ext cx="2519363" cy="544512"/>
            <a:chOff x="204" y="2405"/>
            <a:chExt cx="1587" cy="343"/>
          </a:xfrm>
        </p:grpSpPr>
        <p:sp>
          <p:nvSpPr>
            <p:cNvPr id="5160" name="AutoShape 46"/>
            <p:cNvSpPr>
              <a:spLocks noChangeArrowheads="1"/>
            </p:cNvSpPr>
            <p:nvPr/>
          </p:nvSpPr>
          <p:spPr bwMode="auto">
            <a:xfrm>
              <a:off x="204" y="2405"/>
              <a:ext cx="389" cy="336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38100" cmpd="dbl">
              <a:solidFill>
                <a:srgbClr val="FFFFCC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ru-RU" sz="2400" b="1" dirty="0"/>
                <a:t>3 .</a:t>
              </a:r>
            </a:p>
          </p:txBody>
        </p:sp>
        <p:sp>
          <p:nvSpPr>
            <p:cNvPr id="5161" name="Text Box 47"/>
            <p:cNvSpPr txBox="1">
              <a:spLocks noChangeArrowheads="1"/>
            </p:cNvSpPr>
            <p:nvPr/>
          </p:nvSpPr>
          <p:spPr bwMode="auto">
            <a:xfrm>
              <a:off x="657" y="2457"/>
              <a:ext cx="1134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ru-RU" sz="2400" b="1" dirty="0" smtClean="0">
                  <a:solidFill>
                    <a:srgbClr val="FFFFCC"/>
                  </a:solidFill>
                </a:rPr>
                <a:t>1,465 </a:t>
              </a:r>
              <a:r>
                <a:rPr lang="en-US" sz="2400" b="1" dirty="0" smtClean="0">
                  <a:solidFill>
                    <a:srgbClr val="FFFFCC"/>
                  </a:solidFill>
                </a:rPr>
                <a:t>·</a:t>
              </a:r>
              <a:r>
                <a:rPr lang="ru-RU" sz="2400" b="1" dirty="0" smtClean="0">
                  <a:solidFill>
                    <a:srgbClr val="FFFFCC"/>
                  </a:solidFill>
                </a:rPr>
                <a:t> 10 </a:t>
              </a:r>
              <a:r>
                <a:rPr lang="ru-RU" sz="2400" b="1" dirty="0">
                  <a:solidFill>
                    <a:srgbClr val="FFFFCC"/>
                  </a:solidFill>
                </a:rPr>
                <a:t>= </a:t>
              </a:r>
              <a:r>
                <a:rPr lang="ru-RU" sz="2400" dirty="0">
                  <a:solidFill>
                    <a:srgbClr val="FFFFCC"/>
                  </a:solidFill>
                </a:rPr>
                <a:t> </a:t>
              </a:r>
            </a:p>
          </p:txBody>
        </p:sp>
      </p:grpSp>
      <p:sp>
        <p:nvSpPr>
          <p:cNvPr id="2096" name="AutoShape 48"/>
          <p:cNvSpPr>
            <a:spLocks noChangeArrowheads="1"/>
          </p:cNvSpPr>
          <p:nvPr/>
        </p:nvSpPr>
        <p:spPr bwMode="auto">
          <a:xfrm>
            <a:off x="2771775" y="3830638"/>
            <a:ext cx="933450" cy="511175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38100" cmpd="dbl">
            <a:solidFill>
              <a:srgbClr val="FFFFCC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sz="2400" b="1" dirty="0" smtClean="0"/>
              <a:t>14,65</a:t>
            </a:r>
            <a:endParaRPr lang="ru-RU" sz="2400" b="1" dirty="0"/>
          </a:p>
        </p:txBody>
      </p:sp>
      <p:grpSp>
        <p:nvGrpSpPr>
          <p:cNvPr id="5" name="Group 60"/>
          <p:cNvGrpSpPr>
            <a:grpSpLocks/>
          </p:cNvGrpSpPr>
          <p:nvPr/>
        </p:nvGrpSpPr>
        <p:grpSpPr bwMode="auto">
          <a:xfrm>
            <a:off x="323850" y="4884738"/>
            <a:ext cx="2447925" cy="536575"/>
            <a:chOff x="204" y="3077"/>
            <a:chExt cx="1542" cy="338"/>
          </a:xfrm>
        </p:grpSpPr>
        <p:sp>
          <p:nvSpPr>
            <p:cNvPr id="5158" name="AutoShape 50"/>
            <p:cNvSpPr>
              <a:spLocks noChangeArrowheads="1"/>
            </p:cNvSpPr>
            <p:nvPr/>
          </p:nvSpPr>
          <p:spPr bwMode="auto">
            <a:xfrm>
              <a:off x="204" y="3077"/>
              <a:ext cx="406" cy="338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38100" cmpd="dbl">
              <a:solidFill>
                <a:srgbClr val="FFFFCC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ru-RU" sz="2400" b="1"/>
                <a:t>4 .</a:t>
              </a:r>
            </a:p>
          </p:txBody>
        </p:sp>
        <p:sp>
          <p:nvSpPr>
            <p:cNvPr id="5159" name="Text Box 51"/>
            <p:cNvSpPr txBox="1">
              <a:spLocks noChangeArrowheads="1"/>
            </p:cNvSpPr>
            <p:nvPr/>
          </p:nvSpPr>
          <p:spPr bwMode="auto">
            <a:xfrm>
              <a:off x="657" y="3127"/>
              <a:ext cx="108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ru-RU" sz="2400" b="1" dirty="0">
                  <a:solidFill>
                    <a:srgbClr val="FFFFCC"/>
                  </a:solidFill>
                </a:rPr>
                <a:t>0,6</a:t>
              </a:r>
              <a:r>
                <a:rPr lang="en-US" sz="2400" b="1" dirty="0">
                  <a:solidFill>
                    <a:srgbClr val="FFFFCC"/>
                  </a:solidFill>
                </a:rPr>
                <a:t> ·</a:t>
              </a:r>
              <a:r>
                <a:rPr lang="ru-RU" sz="2400" b="1" dirty="0">
                  <a:solidFill>
                    <a:srgbClr val="FFFFCC"/>
                  </a:solidFill>
                </a:rPr>
                <a:t> </a:t>
              </a:r>
              <a:r>
                <a:rPr lang="ru-RU" sz="2400" b="1" dirty="0" smtClean="0">
                  <a:solidFill>
                    <a:srgbClr val="FFFFCC"/>
                  </a:solidFill>
                </a:rPr>
                <a:t>100 </a:t>
              </a:r>
              <a:r>
                <a:rPr lang="ru-RU" sz="2400" b="1" dirty="0">
                  <a:solidFill>
                    <a:srgbClr val="FFFFCC"/>
                  </a:solidFill>
                </a:rPr>
                <a:t>= </a:t>
              </a:r>
              <a:r>
                <a:rPr lang="ru-RU" sz="2400" dirty="0">
                  <a:solidFill>
                    <a:srgbClr val="FFFFCC"/>
                  </a:solidFill>
                </a:rPr>
                <a:t> </a:t>
              </a:r>
            </a:p>
          </p:txBody>
        </p:sp>
      </p:grpSp>
      <p:sp>
        <p:nvSpPr>
          <p:cNvPr id="2100" name="AutoShape 52"/>
          <p:cNvSpPr>
            <a:spLocks noChangeArrowheads="1"/>
          </p:cNvSpPr>
          <p:nvPr/>
        </p:nvSpPr>
        <p:spPr bwMode="auto">
          <a:xfrm>
            <a:off x="2771775" y="4894263"/>
            <a:ext cx="933450" cy="510778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38100" cmpd="dbl">
            <a:solidFill>
              <a:srgbClr val="FFFFCC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sz="2400" b="1" dirty="0" smtClean="0"/>
              <a:t>60</a:t>
            </a:r>
            <a:endParaRPr lang="ru-RU" sz="2400" b="1" dirty="0"/>
          </a:p>
        </p:txBody>
      </p:sp>
      <p:grpSp>
        <p:nvGrpSpPr>
          <p:cNvPr id="6" name="Group 61"/>
          <p:cNvGrpSpPr>
            <a:grpSpLocks/>
          </p:cNvGrpSpPr>
          <p:nvPr/>
        </p:nvGrpSpPr>
        <p:grpSpPr bwMode="auto">
          <a:xfrm>
            <a:off x="323850" y="5949950"/>
            <a:ext cx="2519363" cy="536575"/>
            <a:chOff x="204" y="3748"/>
            <a:chExt cx="1587" cy="338"/>
          </a:xfrm>
        </p:grpSpPr>
        <p:sp>
          <p:nvSpPr>
            <p:cNvPr id="5156" name="AutoShape 54"/>
            <p:cNvSpPr>
              <a:spLocks noChangeArrowheads="1"/>
            </p:cNvSpPr>
            <p:nvPr/>
          </p:nvSpPr>
          <p:spPr bwMode="auto">
            <a:xfrm>
              <a:off x="204" y="3748"/>
              <a:ext cx="406" cy="338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38100" cmpd="dbl">
              <a:solidFill>
                <a:srgbClr val="FFFFCC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ru-RU" sz="2400" b="1"/>
                <a:t>5 .</a:t>
              </a:r>
            </a:p>
          </p:txBody>
        </p:sp>
        <p:sp>
          <p:nvSpPr>
            <p:cNvPr id="5157" name="Text Box 55"/>
            <p:cNvSpPr txBox="1">
              <a:spLocks noChangeArrowheads="1"/>
            </p:cNvSpPr>
            <p:nvPr/>
          </p:nvSpPr>
          <p:spPr bwMode="auto">
            <a:xfrm>
              <a:off x="657" y="3798"/>
              <a:ext cx="113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ru-RU" sz="2400" b="1" dirty="0" smtClean="0">
                  <a:solidFill>
                    <a:srgbClr val="FFFFCC"/>
                  </a:solidFill>
                </a:rPr>
                <a:t>0,35</a:t>
              </a:r>
              <a:r>
                <a:rPr lang="en-US" sz="2400" b="1" dirty="0" smtClean="0">
                  <a:solidFill>
                    <a:srgbClr val="FFFFCC"/>
                  </a:solidFill>
                </a:rPr>
                <a:t> </a:t>
              </a:r>
              <a:r>
                <a:rPr lang="en-US" sz="2400" b="1" dirty="0">
                  <a:solidFill>
                    <a:srgbClr val="FFFFCC"/>
                  </a:solidFill>
                </a:rPr>
                <a:t>·</a:t>
              </a:r>
              <a:r>
                <a:rPr lang="ru-RU" sz="2400" b="1" dirty="0">
                  <a:solidFill>
                    <a:srgbClr val="FFFFCC"/>
                  </a:solidFill>
                </a:rPr>
                <a:t> </a:t>
              </a:r>
              <a:r>
                <a:rPr lang="ru-RU" sz="2400" b="1" dirty="0" smtClean="0">
                  <a:solidFill>
                    <a:srgbClr val="FFFFCC"/>
                  </a:solidFill>
                </a:rPr>
                <a:t>14 </a:t>
              </a:r>
              <a:r>
                <a:rPr lang="ru-RU" sz="2400" b="1" dirty="0">
                  <a:solidFill>
                    <a:srgbClr val="FFFFCC"/>
                  </a:solidFill>
                </a:rPr>
                <a:t>= </a:t>
              </a:r>
              <a:r>
                <a:rPr lang="ru-RU" sz="2400" dirty="0">
                  <a:solidFill>
                    <a:srgbClr val="FFFFCC"/>
                  </a:solidFill>
                </a:rPr>
                <a:t> </a:t>
              </a:r>
            </a:p>
          </p:txBody>
        </p:sp>
      </p:grpSp>
      <p:sp>
        <p:nvSpPr>
          <p:cNvPr id="2104" name="AutoShape 56"/>
          <p:cNvSpPr>
            <a:spLocks noChangeArrowheads="1"/>
          </p:cNvSpPr>
          <p:nvPr/>
        </p:nvSpPr>
        <p:spPr bwMode="auto">
          <a:xfrm>
            <a:off x="2771775" y="5959475"/>
            <a:ext cx="933450" cy="511175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38100" cmpd="dbl">
            <a:solidFill>
              <a:srgbClr val="FFFFCC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sz="2400" b="1" dirty="0" smtClean="0"/>
              <a:t>4,9</a:t>
            </a:r>
            <a:endParaRPr lang="ru-RU" sz="2400" b="1" dirty="0"/>
          </a:p>
        </p:txBody>
      </p:sp>
      <p:grpSp>
        <p:nvGrpSpPr>
          <p:cNvPr id="7" name="Group 62"/>
          <p:cNvGrpSpPr>
            <a:grpSpLocks/>
          </p:cNvGrpSpPr>
          <p:nvPr/>
        </p:nvGrpSpPr>
        <p:grpSpPr bwMode="auto">
          <a:xfrm>
            <a:off x="5508625" y="1722438"/>
            <a:ext cx="2230438" cy="536575"/>
            <a:chOff x="204" y="1067"/>
            <a:chExt cx="1405" cy="338"/>
          </a:xfrm>
        </p:grpSpPr>
        <p:sp>
          <p:nvSpPr>
            <p:cNvPr id="5154" name="AutoShape 63"/>
            <p:cNvSpPr>
              <a:spLocks noChangeArrowheads="1"/>
            </p:cNvSpPr>
            <p:nvPr/>
          </p:nvSpPr>
          <p:spPr bwMode="auto">
            <a:xfrm>
              <a:off x="204" y="1067"/>
              <a:ext cx="406" cy="322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38100" cmpd="dbl">
              <a:solidFill>
                <a:srgbClr val="FFFFCC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ru-RU" sz="2400" b="1"/>
                <a:t>1 .</a:t>
              </a:r>
            </a:p>
          </p:txBody>
        </p:sp>
        <p:sp>
          <p:nvSpPr>
            <p:cNvPr id="5155" name="Text Box 64"/>
            <p:cNvSpPr txBox="1">
              <a:spLocks noChangeArrowheads="1"/>
            </p:cNvSpPr>
            <p:nvPr/>
          </p:nvSpPr>
          <p:spPr bwMode="auto">
            <a:xfrm>
              <a:off x="657" y="1117"/>
              <a:ext cx="95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ru-RU" sz="2400" b="1">
                  <a:solidFill>
                    <a:srgbClr val="FFFFCC"/>
                  </a:solidFill>
                </a:rPr>
                <a:t>32</a:t>
              </a:r>
              <a:r>
                <a:rPr lang="en-US" sz="2400" b="1">
                  <a:solidFill>
                    <a:srgbClr val="FFFFCC"/>
                  </a:solidFill>
                </a:rPr>
                <a:t> ·</a:t>
              </a:r>
              <a:r>
                <a:rPr lang="ru-RU" sz="2400" b="1">
                  <a:solidFill>
                    <a:srgbClr val="FFFFCC"/>
                  </a:solidFill>
                </a:rPr>
                <a:t> </a:t>
              </a:r>
              <a:r>
                <a:rPr lang="en-US" sz="2400" b="1">
                  <a:solidFill>
                    <a:srgbClr val="FFFFCC"/>
                  </a:solidFill>
                </a:rPr>
                <a:t>0</a:t>
              </a:r>
              <a:r>
                <a:rPr lang="ru-RU" sz="2400" b="1">
                  <a:solidFill>
                    <a:srgbClr val="FFFFCC"/>
                  </a:solidFill>
                </a:rPr>
                <a:t>,2 = </a:t>
              </a:r>
              <a:r>
                <a:rPr lang="ru-RU" sz="2400">
                  <a:solidFill>
                    <a:srgbClr val="FFFFCC"/>
                  </a:solidFill>
                </a:rPr>
                <a:t> </a:t>
              </a:r>
            </a:p>
          </p:txBody>
        </p:sp>
      </p:grpSp>
      <p:sp>
        <p:nvSpPr>
          <p:cNvPr id="2113" name="AutoShape 65"/>
          <p:cNvSpPr>
            <a:spLocks noChangeArrowheads="1"/>
          </p:cNvSpPr>
          <p:nvPr/>
        </p:nvSpPr>
        <p:spPr bwMode="auto">
          <a:xfrm>
            <a:off x="7959725" y="1731963"/>
            <a:ext cx="933450" cy="536575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38100" cmpd="dbl">
            <a:solidFill>
              <a:srgbClr val="FFFFCC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sz="2400" b="1"/>
              <a:t>6,4</a:t>
            </a:r>
          </a:p>
        </p:txBody>
      </p:sp>
      <p:grpSp>
        <p:nvGrpSpPr>
          <p:cNvPr id="8" name="Group 66"/>
          <p:cNvGrpSpPr>
            <a:grpSpLocks/>
          </p:cNvGrpSpPr>
          <p:nvPr/>
        </p:nvGrpSpPr>
        <p:grpSpPr bwMode="auto">
          <a:xfrm>
            <a:off x="5508625" y="2786063"/>
            <a:ext cx="2447925" cy="536575"/>
            <a:chOff x="204" y="1737"/>
            <a:chExt cx="1542" cy="338"/>
          </a:xfrm>
        </p:grpSpPr>
        <p:sp>
          <p:nvSpPr>
            <p:cNvPr id="5152" name="AutoShape 67"/>
            <p:cNvSpPr>
              <a:spLocks noChangeArrowheads="1"/>
            </p:cNvSpPr>
            <p:nvPr/>
          </p:nvSpPr>
          <p:spPr bwMode="auto">
            <a:xfrm>
              <a:off x="204" y="1737"/>
              <a:ext cx="406" cy="338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38100" cmpd="dbl">
              <a:solidFill>
                <a:srgbClr val="FFFFCC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ru-RU" sz="2400" b="1"/>
                <a:t>2 .</a:t>
              </a:r>
            </a:p>
          </p:txBody>
        </p:sp>
        <p:sp>
          <p:nvSpPr>
            <p:cNvPr id="5153" name="Text Box 68"/>
            <p:cNvSpPr txBox="1">
              <a:spLocks noChangeArrowheads="1"/>
            </p:cNvSpPr>
            <p:nvPr/>
          </p:nvSpPr>
          <p:spPr bwMode="auto">
            <a:xfrm>
              <a:off x="657" y="1787"/>
              <a:ext cx="108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ru-RU" sz="2400" b="1" dirty="0">
                  <a:solidFill>
                    <a:srgbClr val="FFFFCC"/>
                  </a:solidFill>
                </a:rPr>
                <a:t>1,3</a:t>
              </a:r>
              <a:r>
                <a:rPr lang="en-US" sz="2400" b="1" dirty="0">
                  <a:solidFill>
                    <a:srgbClr val="FFFFCC"/>
                  </a:solidFill>
                </a:rPr>
                <a:t> ·</a:t>
              </a:r>
              <a:r>
                <a:rPr lang="ru-RU" sz="2400" b="1" dirty="0">
                  <a:solidFill>
                    <a:srgbClr val="FFFFCC"/>
                  </a:solidFill>
                </a:rPr>
                <a:t> </a:t>
              </a:r>
              <a:r>
                <a:rPr lang="ru-RU" sz="2400" b="1" dirty="0" smtClean="0">
                  <a:solidFill>
                    <a:srgbClr val="FFFFCC"/>
                  </a:solidFill>
                </a:rPr>
                <a:t>5 </a:t>
              </a:r>
              <a:r>
                <a:rPr lang="ru-RU" sz="2400" b="1" dirty="0">
                  <a:solidFill>
                    <a:srgbClr val="FFFFCC"/>
                  </a:solidFill>
                </a:rPr>
                <a:t>= </a:t>
              </a:r>
              <a:r>
                <a:rPr lang="ru-RU" sz="2400" dirty="0">
                  <a:solidFill>
                    <a:srgbClr val="FFFFCC"/>
                  </a:solidFill>
                </a:rPr>
                <a:t> </a:t>
              </a:r>
            </a:p>
          </p:txBody>
        </p:sp>
      </p:grpSp>
      <p:sp>
        <p:nvSpPr>
          <p:cNvPr id="2117" name="AutoShape 69"/>
          <p:cNvSpPr>
            <a:spLocks noChangeArrowheads="1"/>
          </p:cNvSpPr>
          <p:nvPr/>
        </p:nvSpPr>
        <p:spPr bwMode="auto">
          <a:xfrm>
            <a:off x="7959725" y="2795588"/>
            <a:ext cx="933450" cy="511175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38100" cmpd="dbl">
            <a:solidFill>
              <a:srgbClr val="FFFFCC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sz="2400" b="1" dirty="0" smtClean="0"/>
              <a:t>6,5</a:t>
            </a:r>
            <a:endParaRPr lang="ru-RU" sz="2400" b="1" dirty="0"/>
          </a:p>
        </p:txBody>
      </p:sp>
      <p:grpSp>
        <p:nvGrpSpPr>
          <p:cNvPr id="9" name="Group 74"/>
          <p:cNvGrpSpPr>
            <a:grpSpLocks/>
          </p:cNvGrpSpPr>
          <p:nvPr/>
        </p:nvGrpSpPr>
        <p:grpSpPr bwMode="auto">
          <a:xfrm>
            <a:off x="5508625" y="4913313"/>
            <a:ext cx="2447925" cy="536575"/>
            <a:chOff x="204" y="3077"/>
            <a:chExt cx="1542" cy="338"/>
          </a:xfrm>
        </p:grpSpPr>
        <p:sp>
          <p:nvSpPr>
            <p:cNvPr id="5150" name="AutoShape 75"/>
            <p:cNvSpPr>
              <a:spLocks noChangeArrowheads="1"/>
            </p:cNvSpPr>
            <p:nvPr/>
          </p:nvSpPr>
          <p:spPr bwMode="auto">
            <a:xfrm>
              <a:off x="204" y="3077"/>
              <a:ext cx="406" cy="338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38100" cmpd="dbl">
              <a:solidFill>
                <a:srgbClr val="FFFFCC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ru-RU" sz="2400" b="1"/>
                <a:t>4 .</a:t>
              </a:r>
            </a:p>
          </p:txBody>
        </p:sp>
        <p:sp>
          <p:nvSpPr>
            <p:cNvPr id="5151" name="Text Box 76"/>
            <p:cNvSpPr txBox="1">
              <a:spLocks noChangeArrowheads="1"/>
            </p:cNvSpPr>
            <p:nvPr/>
          </p:nvSpPr>
          <p:spPr bwMode="auto">
            <a:xfrm>
              <a:off x="657" y="3127"/>
              <a:ext cx="108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ru-RU" sz="2400" b="1" dirty="0">
                  <a:solidFill>
                    <a:srgbClr val="FFFFCC"/>
                  </a:solidFill>
                </a:rPr>
                <a:t>0,4</a:t>
              </a:r>
              <a:r>
                <a:rPr lang="en-US" sz="2400" b="1" dirty="0">
                  <a:solidFill>
                    <a:srgbClr val="FFFFCC"/>
                  </a:solidFill>
                </a:rPr>
                <a:t>·</a:t>
              </a:r>
              <a:r>
                <a:rPr lang="ru-RU" sz="2400" b="1" dirty="0">
                  <a:solidFill>
                    <a:srgbClr val="FFFFCC"/>
                  </a:solidFill>
                </a:rPr>
                <a:t> </a:t>
              </a:r>
              <a:r>
                <a:rPr lang="ru-RU" sz="2400" b="1" dirty="0" smtClean="0">
                  <a:solidFill>
                    <a:srgbClr val="FFFFCC"/>
                  </a:solidFill>
                </a:rPr>
                <a:t>100 </a:t>
              </a:r>
              <a:r>
                <a:rPr lang="ru-RU" sz="2400" b="1" dirty="0">
                  <a:solidFill>
                    <a:srgbClr val="FFFFCC"/>
                  </a:solidFill>
                </a:rPr>
                <a:t>= </a:t>
              </a:r>
              <a:r>
                <a:rPr lang="ru-RU" sz="2400" dirty="0">
                  <a:solidFill>
                    <a:srgbClr val="FFFFCC"/>
                  </a:solidFill>
                </a:rPr>
                <a:t> </a:t>
              </a:r>
            </a:p>
          </p:txBody>
        </p:sp>
      </p:grpSp>
      <p:sp>
        <p:nvSpPr>
          <p:cNvPr id="2125" name="AutoShape 77"/>
          <p:cNvSpPr>
            <a:spLocks noChangeArrowheads="1"/>
          </p:cNvSpPr>
          <p:nvPr/>
        </p:nvSpPr>
        <p:spPr bwMode="auto">
          <a:xfrm>
            <a:off x="7959725" y="4922838"/>
            <a:ext cx="933450" cy="510778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38100" cmpd="dbl">
            <a:solidFill>
              <a:srgbClr val="FFFFCC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sz="2400" b="1" dirty="0" smtClean="0"/>
              <a:t>40</a:t>
            </a:r>
            <a:endParaRPr lang="ru-RU" sz="2400" b="1" dirty="0"/>
          </a:p>
        </p:txBody>
      </p:sp>
      <p:grpSp>
        <p:nvGrpSpPr>
          <p:cNvPr id="10" name="Group 78"/>
          <p:cNvGrpSpPr>
            <a:grpSpLocks/>
          </p:cNvGrpSpPr>
          <p:nvPr/>
        </p:nvGrpSpPr>
        <p:grpSpPr bwMode="auto">
          <a:xfrm>
            <a:off x="5508625" y="5978525"/>
            <a:ext cx="2519363" cy="536575"/>
            <a:chOff x="204" y="3748"/>
            <a:chExt cx="1587" cy="338"/>
          </a:xfrm>
        </p:grpSpPr>
        <p:sp>
          <p:nvSpPr>
            <p:cNvPr id="5148" name="AutoShape 79"/>
            <p:cNvSpPr>
              <a:spLocks noChangeArrowheads="1"/>
            </p:cNvSpPr>
            <p:nvPr/>
          </p:nvSpPr>
          <p:spPr bwMode="auto">
            <a:xfrm>
              <a:off x="204" y="3748"/>
              <a:ext cx="406" cy="338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38100" cmpd="dbl">
              <a:solidFill>
                <a:srgbClr val="FFFFCC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ru-RU" sz="2400" b="1"/>
                <a:t>5 .</a:t>
              </a:r>
            </a:p>
          </p:txBody>
        </p:sp>
        <p:sp>
          <p:nvSpPr>
            <p:cNvPr id="5149" name="Text Box 80"/>
            <p:cNvSpPr txBox="1">
              <a:spLocks noChangeArrowheads="1"/>
            </p:cNvSpPr>
            <p:nvPr/>
          </p:nvSpPr>
          <p:spPr bwMode="auto">
            <a:xfrm>
              <a:off x="657" y="3798"/>
              <a:ext cx="113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ru-RU" sz="2400" b="1" dirty="0" smtClean="0">
                  <a:solidFill>
                    <a:srgbClr val="FFFFCC"/>
                  </a:solidFill>
                </a:rPr>
                <a:t>0,25</a:t>
              </a:r>
              <a:r>
                <a:rPr lang="en-US" sz="2400" b="1" dirty="0" smtClean="0">
                  <a:solidFill>
                    <a:srgbClr val="FFFFCC"/>
                  </a:solidFill>
                </a:rPr>
                <a:t> </a:t>
              </a:r>
              <a:r>
                <a:rPr lang="en-US" sz="2400" b="1" dirty="0">
                  <a:solidFill>
                    <a:srgbClr val="FFFFCC"/>
                  </a:solidFill>
                </a:rPr>
                <a:t>·</a:t>
              </a:r>
              <a:r>
                <a:rPr lang="ru-RU" sz="2400" b="1" dirty="0">
                  <a:solidFill>
                    <a:srgbClr val="FFFFCC"/>
                  </a:solidFill>
                </a:rPr>
                <a:t> </a:t>
              </a:r>
              <a:r>
                <a:rPr lang="ru-RU" sz="2400" b="1" dirty="0" smtClean="0">
                  <a:solidFill>
                    <a:srgbClr val="FFFFCC"/>
                  </a:solidFill>
                </a:rPr>
                <a:t>18 </a:t>
              </a:r>
              <a:r>
                <a:rPr lang="ru-RU" sz="2400" b="1" dirty="0">
                  <a:solidFill>
                    <a:srgbClr val="FFFFCC"/>
                  </a:solidFill>
                </a:rPr>
                <a:t>= </a:t>
              </a:r>
              <a:r>
                <a:rPr lang="ru-RU" sz="2400" dirty="0">
                  <a:solidFill>
                    <a:srgbClr val="FFFFCC"/>
                  </a:solidFill>
                </a:rPr>
                <a:t> </a:t>
              </a:r>
            </a:p>
          </p:txBody>
        </p:sp>
      </p:grpSp>
      <p:sp>
        <p:nvSpPr>
          <p:cNvPr id="2129" name="AutoShape 81"/>
          <p:cNvSpPr>
            <a:spLocks noChangeArrowheads="1"/>
          </p:cNvSpPr>
          <p:nvPr/>
        </p:nvSpPr>
        <p:spPr bwMode="auto">
          <a:xfrm>
            <a:off x="7959725" y="5988050"/>
            <a:ext cx="933450" cy="511175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38100" cmpd="dbl">
            <a:solidFill>
              <a:srgbClr val="FFFFCC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sz="2400" b="1" dirty="0" smtClean="0"/>
              <a:t>4,5</a:t>
            </a:r>
            <a:endParaRPr lang="ru-RU" sz="2400" b="1" dirty="0"/>
          </a:p>
        </p:txBody>
      </p:sp>
      <p:grpSp>
        <p:nvGrpSpPr>
          <p:cNvPr id="11" name="Group 86"/>
          <p:cNvGrpSpPr>
            <a:grpSpLocks/>
          </p:cNvGrpSpPr>
          <p:nvPr/>
        </p:nvGrpSpPr>
        <p:grpSpPr bwMode="auto">
          <a:xfrm>
            <a:off x="5511800" y="3784600"/>
            <a:ext cx="2519363" cy="549275"/>
            <a:chOff x="3472" y="2384"/>
            <a:chExt cx="1587" cy="346"/>
          </a:xfrm>
        </p:grpSpPr>
        <p:sp>
          <p:nvSpPr>
            <p:cNvPr id="5146" name="AutoShape 82"/>
            <p:cNvSpPr>
              <a:spLocks noChangeArrowheads="1"/>
            </p:cNvSpPr>
            <p:nvPr/>
          </p:nvSpPr>
          <p:spPr bwMode="auto">
            <a:xfrm>
              <a:off x="3472" y="2384"/>
              <a:ext cx="436" cy="337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38100" cmpd="dbl">
              <a:solidFill>
                <a:srgbClr val="FFFFCC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ru-RU" sz="2400" b="1"/>
                <a:t>3 .</a:t>
              </a:r>
            </a:p>
          </p:txBody>
        </p:sp>
        <p:sp>
          <p:nvSpPr>
            <p:cNvPr id="5147" name="Text Box 83"/>
            <p:cNvSpPr txBox="1">
              <a:spLocks noChangeArrowheads="1"/>
            </p:cNvSpPr>
            <p:nvPr/>
          </p:nvSpPr>
          <p:spPr bwMode="auto">
            <a:xfrm>
              <a:off x="3925" y="2439"/>
              <a:ext cx="1134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ru-RU" sz="2400" b="1" dirty="0" smtClean="0">
                  <a:solidFill>
                    <a:srgbClr val="FFFFCC"/>
                  </a:solidFill>
                </a:rPr>
                <a:t>3,675</a:t>
              </a:r>
              <a:r>
                <a:rPr lang="en-US" sz="2400" b="1" dirty="0" smtClean="0">
                  <a:solidFill>
                    <a:srgbClr val="FFFFCC"/>
                  </a:solidFill>
                </a:rPr>
                <a:t> </a:t>
              </a:r>
              <a:r>
                <a:rPr lang="en-US" sz="2400" b="1" dirty="0">
                  <a:solidFill>
                    <a:srgbClr val="FFFFCC"/>
                  </a:solidFill>
                </a:rPr>
                <a:t>·</a:t>
              </a:r>
              <a:r>
                <a:rPr lang="ru-RU" sz="2400" b="1" dirty="0">
                  <a:solidFill>
                    <a:srgbClr val="FFFFCC"/>
                  </a:solidFill>
                </a:rPr>
                <a:t> </a:t>
              </a:r>
              <a:r>
                <a:rPr lang="ru-RU" sz="2400" b="1" dirty="0" smtClean="0">
                  <a:solidFill>
                    <a:srgbClr val="FFFFCC"/>
                  </a:solidFill>
                </a:rPr>
                <a:t>10 </a:t>
              </a:r>
              <a:r>
                <a:rPr lang="ru-RU" sz="2400" b="1" dirty="0">
                  <a:solidFill>
                    <a:srgbClr val="FFFFCC"/>
                  </a:solidFill>
                </a:rPr>
                <a:t>= </a:t>
              </a:r>
              <a:r>
                <a:rPr lang="ru-RU" sz="2400" dirty="0">
                  <a:solidFill>
                    <a:srgbClr val="FFFFCC"/>
                  </a:solidFill>
                </a:rPr>
                <a:t> </a:t>
              </a:r>
            </a:p>
          </p:txBody>
        </p:sp>
      </p:grpSp>
      <p:sp>
        <p:nvSpPr>
          <p:cNvPr id="2132" name="AutoShape 84"/>
          <p:cNvSpPr>
            <a:spLocks noChangeArrowheads="1"/>
          </p:cNvSpPr>
          <p:nvPr/>
        </p:nvSpPr>
        <p:spPr bwMode="auto">
          <a:xfrm>
            <a:off x="7959725" y="3802063"/>
            <a:ext cx="933450" cy="511175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38100" cmpd="dbl">
            <a:solidFill>
              <a:srgbClr val="FFFFCC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sz="2400" b="1" dirty="0" smtClean="0"/>
              <a:t>36,75</a:t>
            </a:r>
            <a:endParaRPr lang="ru-RU" sz="2400" b="1" dirty="0"/>
          </a:p>
        </p:txBody>
      </p:sp>
      <p:sp>
        <p:nvSpPr>
          <p:cNvPr id="51" name="AutoShape 44"/>
          <p:cNvSpPr>
            <a:spLocks noChangeArrowheads="1"/>
          </p:cNvSpPr>
          <p:nvPr/>
        </p:nvSpPr>
        <p:spPr bwMode="auto">
          <a:xfrm>
            <a:off x="2786050" y="1785926"/>
            <a:ext cx="933450" cy="511175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38100" cmpd="dbl">
            <a:solidFill>
              <a:srgbClr val="FFFFCC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sz="2400" b="1" dirty="0" smtClean="0"/>
              <a:t>6,3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92" grpId="0" animBg="1"/>
      <p:bldP spid="2096" grpId="0" animBg="1"/>
      <p:bldP spid="2100" grpId="0" animBg="1"/>
      <p:bldP spid="2104" grpId="0" animBg="1"/>
      <p:bldP spid="2113" grpId="0" animBg="1"/>
      <p:bldP spid="2117" grpId="0" animBg="1"/>
      <p:bldP spid="2125" grpId="0" animBg="1"/>
      <p:bldP spid="2129" grpId="0" animBg="1"/>
      <p:bldP spid="2132" grpId="0" animBg="1"/>
      <p:bldP spid="5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utoShape 14"/>
          <p:cNvSpPr>
            <a:spLocks noChangeArrowheads="1"/>
          </p:cNvSpPr>
          <p:nvPr/>
        </p:nvSpPr>
        <p:spPr bwMode="auto">
          <a:xfrm>
            <a:off x="2714612" y="2000240"/>
            <a:ext cx="3071834" cy="57888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 smtClean="0"/>
              <a:t>13 </a:t>
            </a:r>
            <a:r>
              <a:rPr lang="en-US" sz="2800" b="1" dirty="0" smtClean="0">
                <a:cs typeface="Arial" charset="0"/>
              </a:rPr>
              <a:t>·</a:t>
            </a:r>
            <a:r>
              <a:rPr lang="ru-RU" sz="2800" b="1" dirty="0" smtClean="0">
                <a:cs typeface="Arial" charset="0"/>
              </a:rPr>
              <a:t> 2,4 =</a:t>
            </a:r>
            <a:endParaRPr lang="ru-RU" sz="2800" b="1" dirty="0"/>
          </a:p>
        </p:txBody>
      </p:sp>
      <p:sp>
        <p:nvSpPr>
          <p:cNvPr id="22" name="AutoShape 14"/>
          <p:cNvSpPr>
            <a:spLocks noChangeArrowheads="1"/>
          </p:cNvSpPr>
          <p:nvPr/>
        </p:nvSpPr>
        <p:spPr bwMode="auto">
          <a:xfrm>
            <a:off x="2714612" y="2714620"/>
            <a:ext cx="3071834" cy="57888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 smtClean="0"/>
              <a:t>13 </a:t>
            </a:r>
            <a:r>
              <a:rPr lang="en-US" sz="2800" b="1" dirty="0" smtClean="0">
                <a:cs typeface="Arial" charset="0"/>
              </a:rPr>
              <a:t>·</a:t>
            </a:r>
            <a:r>
              <a:rPr lang="ru-RU" sz="2800" b="1" dirty="0" smtClean="0">
                <a:cs typeface="Arial" charset="0"/>
              </a:rPr>
              <a:t> 0,24 =</a:t>
            </a:r>
            <a:endParaRPr lang="ru-RU" sz="2800" b="1" dirty="0"/>
          </a:p>
        </p:txBody>
      </p:sp>
      <p:sp>
        <p:nvSpPr>
          <p:cNvPr id="23" name="AutoShape 14"/>
          <p:cNvSpPr>
            <a:spLocks noChangeArrowheads="1"/>
          </p:cNvSpPr>
          <p:nvPr/>
        </p:nvSpPr>
        <p:spPr bwMode="auto">
          <a:xfrm>
            <a:off x="2714612" y="3429000"/>
            <a:ext cx="3071834" cy="57888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 smtClean="0"/>
              <a:t>13 </a:t>
            </a:r>
            <a:r>
              <a:rPr lang="en-US" sz="2800" b="1" dirty="0" smtClean="0">
                <a:cs typeface="Arial" charset="0"/>
              </a:rPr>
              <a:t>·</a:t>
            </a:r>
            <a:r>
              <a:rPr lang="ru-RU" sz="2800" b="1" dirty="0" smtClean="0">
                <a:cs typeface="Arial" charset="0"/>
              </a:rPr>
              <a:t> 0,024 =</a:t>
            </a:r>
            <a:endParaRPr lang="ru-RU" sz="2800" b="1" dirty="0"/>
          </a:p>
        </p:txBody>
      </p:sp>
      <p:sp>
        <p:nvSpPr>
          <p:cNvPr id="24" name="AutoShape 14"/>
          <p:cNvSpPr>
            <a:spLocks noChangeArrowheads="1"/>
          </p:cNvSpPr>
          <p:nvPr/>
        </p:nvSpPr>
        <p:spPr bwMode="auto">
          <a:xfrm>
            <a:off x="2714612" y="4214818"/>
            <a:ext cx="3071834" cy="57888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 smtClean="0"/>
              <a:t>1,3 </a:t>
            </a:r>
            <a:r>
              <a:rPr lang="en-US" sz="2800" b="1" dirty="0" smtClean="0">
                <a:cs typeface="Arial" charset="0"/>
              </a:rPr>
              <a:t>·</a:t>
            </a:r>
            <a:r>
              <a:rPr lang="ru-RU" sz="2800" b="1" dirty="0" smtClean="0">
                <a:cs typeface="Arial" charset="0"/>
              </a:rPr>
              <a:t> 24 =</a:t>
            </a:r>
            <a:endParaRPr lang="ru-RU" sz="2800" b="1" dirty="0"/>
          </a:p>
        </p:txBody>
      </p:sp>
      <p:sp>
        <p:nvSpPr>
          <p:cNvPr id="25" name="AutoShape 14"/>
          <p:cNvSpPr>
            <a:spLocks noChangeArrowheads="1"/>
          </p:cNvSpPr>
          <p:nvPr/>
        </p:nvSpPr>
        <p:spPr bwMode="auto">
          <a:xfrm>
            <a:off x="2714612" y="4929198"/>
            <a:ext cx="3071834" cy="57888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 smtClean="0"/>
              <a:t>0,013 </a:t>
            </a:r>
            <a:r>
              <a:rPr lang="en-US" sz="2800" b="1" dirty="0" smtClean="0">
                <a:cs typeface="Arial" charset="0"/>
              </a:rPr>
              <a:t>·</a:t>
            </a:r>
            <a:r>
              <a:rPr lang="ru-RU" sz="2800" b="1" dirty="0" smtClean="0">
                <a:cs typeface="Arial" charset="0"/>
              </a:rPr>
              <a:t> 24 =   </a:t>
            </a:r>
            <a:endParaRPr lang="ru-RU" sz="2800" b="1" dirty="0"/>
          </a:p>
        </p:txBody>
      </p:sp>
      <p:sp>
        <p:nvSpPr>
          <p:cNvPr id="26" name="AutoShape 14"/>
          <p:cNvSpPr>
            <a:spLocks noChangeArrowheads="1"/>
          </p:cNvSpPr>
          <p:nvPr/>
        </p:nvSpPr>
        <p:spPr bwMode="auto">
          <a:xfrm>
            <a:off x="2714612" y="5715016"/>
            <a:ext cx="3071834" cy="57888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 smtClean="0"/>
              <a:t>0, 13 </a:t>
            </a:r>
            <a:r>
              <a:rPr lang="en-US" sz="2800" b="1" dirty="0" smtClean="0">
                <a:cs typeface="Arial" charset="0"/>
              </a:rPr>
              <a:t>·</a:t>
            </a:r>
            <a:r>
              <a:rPr lang="ru-RU" sz="2800" b="1" dirty="0" smtClean="0">
                <a:cs typeface="Arial" charset="0"/>
              </a:rPr>
              <a:t> 24 =   </a:t>
            </a:r>
            <a:endParaRPr lang="ru-RU" sz="2800" b="1" dirty="0"/>
          </a:p>
        </p:txBody>
      </p:sp>
      <p:sp>
        <p:nvSpPr>
          <p:cNvPr id="5141" name="AutoShape 21"/>
          <p:cNvSpPr>
            <a:spLocks noChangeArrowheads="1"/>
          </p:cNvSpPr>
          <p:nvPr/>
        </p:nvSpPr>
        <p:spPr bwMode="auto">
          <a:xfrm>
            <a:off x="4143372" y="2000240"/>
            <a:ext cx="1800225" cy="578882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 smtClean="0"/>
              <a:t>31,2</a:t>
            </a:r>
            <a:endParaRPr lang="ru-RU" sz="2800" b="1" dirty="0"/>
          </a:p>
        </p:txBody>
      </p:sp>
      <p:sp>
        <p:nvSpPr>
          <p:cNvPr id="5143" name="AutoShape 23"/>
          <p:cNvSpPr>
            <a:spLocks noChangeArrowheads="1"/>
          </p:cNvSpPr>
          <p:nvPr/>
        </p:nvSpPr>
        <p:spPr bwMode="auto">
          <a:xfrm>
            <a:off x="4429124" y="2714620"/>
            <a:ext cx="1800225" cy="578882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 smtClean="0"/>
              <a:t>3,12</a:t>
            </a:r>
            <a:endParaRPr lang="ru-RU" sz="2800" b="1" dirty="0"/>
          </a:p>
        </p:txBody>
      </p:sp>
      <p:sp>
        <p:nvSpPr>
          <p:cNvPr id="5145" name="AutoShape 25"/>
          <p:cNvSpPr>
            <a:spLocks noChangeArrowheads="1"/>
          </p:cNvSpPr>
          <p:nvPr/>
        </p:nvSpPr>
        <p:spPr bwMode="auto">
          <a:xfrm>
            <a:off x="4572000" y="3429000"/>
            <a:ext cx="1800225" cy="578882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 smtClean="0"/>
              <a:t>0,312</a:t>
            </a:r>
            <a:endParaRPr lang="ru-RU" sz="2800" b="1" dirty="0"/>
          </a:p>
        </p:txBody>
      </p:sp>
      <p:sp>
        <p:nvSpPr>
          <p:cNvPr id="5147" name="AutoShape 27"/>
          <p:cNvSpPr>
            <a:spLocks noChangeArrowheads="1"/>
          </p:cNvSpPr>
          <p:nvPr/>
        </p:nvSpPr>
        <p:spPr bwMode="auto">
          <a:xfrm>
            <a:off x="4286248" y="4214818"/>
            <a:ext cx="1357322" cy="578882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 smtClean="0"/>
              <a:t>31,2</a:t>
            </a:r>
            <a:endParaRPr lang="ru-RU" sz="2800" b="1" dirty="0"/>
          </a:p>
        </p:txBody>
      </p:sp>
      <p:sp>
        <p:nvSpPr>
          <p:cNvPr id="5149" name="AutoShape 29"/>
          <p:cNvSpPr>
            <a:spLocks noChangeArrowheads="1"/>
          </p:cNvSpPr>
          <p:nvPr/>
        </p:nvSpPr>
        <p:spPr bwMode="auto">
          <a:xfrm>
            <a:off x="4429124" y="4929198"/>
            <a:ext cx="1512888" cy="578882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 smtClean="0"/>
              <a:t>0,312</a:t>
            </a:r>
            <a:endParaRPr lang="ru-RU" sz="2800" b="1" dirty="0"/>
          </a:p>
        </p:txBody>
      </p:sp>
      <p:sp>
        <p:nvSpPr>
          <p:cNvPr id="5151" name="AutoShape 31"/>
          <p:cNvSpPr>
            <a:spLocks noChangeArrowheads="1"/>
          </p:cNvSpPr>
          <p:nvPr/>
        </p:nvSpPr>
        <p:spPr bwMode="auto">
          <a:xfrm>
            <a:off x="4357686" y="5715016"/>
            <a:ext cx="1584325" cy="578882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 smtClean="0"/>
              <a:t>3,12</a:t>
            </a:r>
            <a:endParaRPr lang="ru-RU" sz="2800" b="1" dirty="0"/>
          </a:p>
        </p:txBody>
      </p:sp>
      <p:sp>
        <p:nvSpPr>
          <p:cNvPr id="16" name="AutoShape 12"/>
          <p:cNvSpPr>
            <a:spLocks noChangeArrowheads="1"/>
          </p:cNvSpPr>
          <p:nvPr/>
        </p:nvSpPr>
        <p:spPr bwMode="auto">
          <a:xfrm>
            <a:off x="1214414" y="285728"/>
            <a:ext cx="6624637" cy="743324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ru-RU" sz="2800" b="1" dirty="0" smtClean="0"/>
              <a:t>Используя подсказку, вычисли:</a:t>
            </a:r>
            <a:endParaRPr lang="ru-RU" sz="2800" b="1" dirty="0"/>
          </a:p>
        </p:txBody>
      </p:sp>
      <p:sp>
        <p:nvSpPr>
          <p:cNvPr id="19" name="AutoShape 14"/>
          <p:cNvSpPr>
            <a:spLocks noChangeArrowheads="1"/>
          </p:cNvSpPr>
          <p:nvPr/>
        </p:nvSpPr>
        <p:spPr bwMode="auto">
          <a:xfrm>
            <a:off x="2714612" y="1214422"/>
            <a:ext cx="3071834" cy="57888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 smtClean="0"/>
              <a:t>13 </a:t>
            </a:r>
            <a:r>
              <a:rPr lang="en-US" sz="2800" b="1" dirty="0" smtClean="0">
                <a:cs typeface="Arial" charset="0"/>
              </a:rPr>
              <a:t>·</a:t>
            </a:r>
            <a:r>
              <a:rPr lang="ru-RU" sz="2800" b="1" dirty="0" smtClean="0">
                <a:cs typeface="Arial" charset="0"/>
              </a:rPr>
              <a:t> 24 =   312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1" grpId="0"/>
      <p:bldP spid="5143" grpId="0"/>
      <p:bldP spid="5145" grpId="0"/>
      <p:bldP spid="5147" grpId="0"/>
      <p:bldP spid="5149" grpId="0"/>
      <p:bldP spid="51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AutoShape 12"/>
          <p:cNvSpPr>
            <a:spLocks noChangeArrowheads="1"/>
          </p:cNvSpPr>
          <p:nvPr/>
        </p:nvSpPr>
        <p:spPr bwMode="auto">
          <a:xfrm>
            <a:off x="1195388" y="220663"/>
            <a:ext cx="6624637" cy="60483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sz="2800" b="1" dirty="0">
                <a:latin typeface="Arial" charset="0"/>
              </a:rPr>
              <a:t>Выберите правильный ответ</a:t>
            </a:r>
          </a:p>
        </p:txBody>
      </p:sp>
      <p:sp>
        <p:nvSpPr>
          <p:cNvPr id="17412" name="AutoShape 14"/>
          <p:cNvSpPr>
            <a:spLocks noChangeArrowheads="1"/>
          </p:cNvSpPr>
          <p:nvPr/>
        </p:nvSpPr>
        <p:spPr bwMode="auto">
          <a:xfrm>
            <a:off x="285720" y="1000108"/>
            <a:ext cx="2894012" cy="57888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sz="2800" b="1" dirty="0" smtClean="0">
                <a:latin typeface="Arial" charset="0"/>
              </a:rPr>
              <a:t>4,55</a:t>
            </a:r>
            <a:r>
              <a:rPr lang="ru-RU" sz="2800" b="1" dirty="0" smtClean="0"/>
              <a:t> ·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10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639" name="AutoShape 15"/>
          <p:cNvSpPr>
            <a:spLocks noChangeArrowheads="1"/>
          </p:cNvSpPr>
          <p:nvPr/>
        </p:nvSpPr>
        <p:spPr bwMode="auto">
          <a:xfrm>
            <a:off x="4214810" y="1000108"/>
            <a:ext cx="1277938" cy="57888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10000"/>
              </a:spcBef>
            </a:pPr>
            <a:r>
              <a:rPr lang="en-US" sz="2800" b="1" dirty="0" smtClean="0">
                <a:latin typeface="Arial" charset="0"/>
              </a:rPr>
              <a:t>4</a:t>
            </a:r>
            <a:r>
              <a:rPr lang="ru-RU" sz="2800" b="1" dirty="0" smtClean="0">
                <a:latin typeface="Arial" charset="0"/>
              </a:rPr>
              <a:t>5,5</a:t>
            </a:r>
            <a:endParaRPr lang="ru-RU" sz="2800" b="1" dirty="0">
              <a:latin typeface="Arial" charset="0"/>
            </a:endParaRPr>
          </a:p>
        </p:txBody>
      </p:sp>
      <p:sp>
        <p:nvSpPr>
          <p:cNvPr id="17414" name="AutoShape 16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572396" y="1000108"/>
            <a:ext cx="1277938" cy="57888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sz="2800" b="1" dirty="0" smtClean="0">
                <a:latin typeface="Arial" charset="0"/>
              </a:rPr>
              <a:t>455</a:t>
            </a:r>
            <a:endParaRPr lang="ru-RU" sz="2800" b="1" dirty="0">
              <a:latin typeface="Arial" charset="0"/>
            </a:endParaRPr>
          </a:p>
        </p:txBody>
      </p:sp>
      <p:sp>
        <p:nvSpPr>
          <p:cNvPr id="7" name="AutoShape 15"/>
          <p:cNvSpPr>
            <a:spLocks noChangeArrowheads="1"/>
          </p:cNvSpPr>
          <p:nvPr/>
        </p:nvSpPr>
        <p:spPr bwMode="auto">
          <a:xfrm>
            <a:off x="5929322" y="1000108"/>
            <a:ext cx="1277938" cy="57888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10000"/>
              </a:spcBef>
            </a:pPr>
            <a:r>
              <a:rPr lang="en-US" sz="2800" b="1" dirty="0" smtClean="0">
                <a:latin typeface="Arial" charset="0"/>
              </a:rPr>
              <a:t>4</a:t>
            </a:r>
            <a:r>
              <a:rPr lang="ru-RU" sz="2800" b="1" dirty="0" smtClean="0">
                <a:latin typeface="Arial" charset="0"/>
              </a:rPr>
              <a:t>,55</a:t>
            </a:r>
            <a:endParaRPr lang="ru-RU" sz="2800" b="1" dirty="0">
              <a:latin typeface="Arial" charset="0"/>
            </a:endParaRPr>
          </a:p>
        </p:txBody>
      </p:sp>
      <p:pic>
        <p:nvPicPr>
          <p:cNvPr id="9" name="Picture 2" descr="C:\Users\Danil\Desktop\Новая папка\31221e51d17a1515f8ecc5bdea8a26f5.jpeg"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2"/>
          <a:srcRect r="68421" b="69565"/>
          <a:stretch>
            <a:fillRect/>
          </a:stretch>
        </p:blipFill>
        <p:spPr bwMode="auto">
          <a:xfrm>
            <a:off x="500034" y="1714488"/>
            <a:ext cx="2571768" cy="1500198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6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9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AutoShape 12"/>
          <p:cNvSpPr>
            <a:spLocks noChangeArrowheads="1"/>
          </p:cNvSpPr>
          <p:nvPr/>
        </p:nvSpPr>
        <p:spPr bwMode="auto">
          <a:xfrm>
            <a:off x="1195388" y="220663"/>
            <a:ext cx="6624637" cy="60483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sz="2800" b="1">
                <a:latin typeface="Arial" charset="0"/>
              </a:rPr>
              <a:t>Выберите правильный ответ</a:t>
            </a:r>
          </a:p>
        </p:txBody>
      </p:sp>
      <p:sp>
        <p:nvSpPr>
          <p:cNvPr id="17412" name="AutoShape 14"/>
          <p:cNvSpPr>
            <a:spLocks noChangeArrowheads="1"/>
          </p:cNvSpPr>
          <p:nvPr/>
        </p:nvSpPr>
        <p:spPr bwMode="auto">
          <a:xfrm>
            <a:off x="285720" y="1000108"/>
            <a:ext cx="2894012" cy="57888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sz="2800" b="1" dirty="0" smtClean="0">
                <a:latin typeface="Arial" charset="0"/>
              </a:rPr>
              <a:t>8,354</a:t>
            </a:r>
            <a:r>
              <a:rPr lang="ru-RU" sz="2800" b="1" dirty="0" smtClean="0"/>
              <a:t> ·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100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639" name="AutoShape 15"/>
          <p:cNvSpPr>
            <a:spLocks noChangeArrowheads="1"/>
          </p:cNvSpPr>
          <p:nvPr/>
        </p:nvSpPr>
        <p:spPr bwMode="auto">
          <a:xfrm>
            <a:off x="4214810" y="1000108"/>
            <a:ext cx="1277938" cy="57888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sz="2800" b="1" dirty="0" smtClean="0">
                <a:latin typeface="Arial" charset="0"/>
              </a:rPr>
              <a:t>83,54</a:t>
            </a:r>
            <a:endParaRPr lang="ru-RU" sz="2800" b="1" dirty="0">
              <a:latin typeface="Arial" charset="0"/>
            </a:endParaRPr>
          </a:p>
        </p:txBody>
      </p:sp>
      <p:sp>
        <p:nvSpPr>
          <p:cNvPr id="17414" name="AutoShape 16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572396" y="1000108"/>
            <a:ext cx="1277938" cy="57888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sz="2800" b="1" dirty="0" smtClean="0">
                <a:latin typeface="Arial" charset="0"/>
              </a:rPr>
              <a:t>8354</a:t>
            </a:r>
            <a:endParaRPr lang="ru-RU" sz="2800" b="1" dirty="0">
              <a:latin typeface="Arial" charset="0"/>
            </a:endParaRPr>
          </a:p>
        </p:txBody>
      </p:sp>
      <p:sp>
        <p:nvSpPr>
          <p:cNvPr id="7" name="AutoShape 15"/>
          <p:cNvSpPr>
            <a:spLocks noChangeArrowheads="1"/>
          </p:cNvSpPr>
          <p:nvPr/>
        </p:nvSpPr>
        <p:spPr bwMode="auto">
          <a:xfrm>
            <a:off x="5929322" y="1000108"/>
            <a:ext cx="1277938" cy="57888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sz="2800" b="1" dirty="0" smtClean="0">
                <a:latin typeface="Arial" charset="0"/>
              </a:rPr>
              <a:t>835,4</a:t>
            </a:r>
            <a:endParaRPr lang="ru-RU" sz="2800" b="1" dirty="0">
              <a:latin typeface="Arial" charset="0"/>
            </a:endParaRPr>
          </a:p>
        </p:txBody>
      </p:sp>
      <p:pic>
        <p:nvPicPr>
          <p:cNvPr id="9" name="Picture 2" descr="C:\Users\Danil\Desktop\Новая папка\31221e51d17a1515f8ecc5bdea8a26f5.jpeg"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2"/>
          <a:srcRect r="68421" b="69565"/>
          <a:stretch>
            <a:fillRect/>
          </a:stretch>
        </p:blipFill>
        <p:spPr bwMode="auto">
          <a:xfrm>
            <a:off x="500034" y="1714488"/>
            <a:ext cx="2571768" cy="1500198"/>
          </a:xfrm>
          <a:prstGeom prst="rect">
            <a:avLst/>
          </a:prstGeom>
          <a:noFill/>
        </p:spPr>
      </p:pic>
      <p:pic>
        <p:nvPicPr>
          <p:cNvPr id="8" name="Picture 2" descr="C:\Users\Danil\Desktop\Новая папка\31221e51d17a1515f8ecc5bdea8a26f5.jpeg"/>
          <p:cNvPicPr>
            <a:picLocks noChangeAspect="1" noChangeArrowheads="1"/>
          </p:cNvPicPr>
          <p:nvPr/>
        </p:nvPicPr>
        <p:blipFill>
          <a:blip r:embed="rId2"/>
          <a:srcRect l="67544" t="69565"/>
          <a:stretch>
            <a:fillRect/>
          </a:stretch>
        </p:blipFill>
        <p:spPr bwMode="auto">
          <a:xfrm>
            <a:off x="6000760" y="5143512"/>
            <a:ext cx="2643206" cy="1500198"/>
          </a:xfrm>
          <a:prstGeom prst="rect">
            <a:avLst/>
          </a:prstGeom>
          <a:noFill/>
        </p:spPr>
      </p:pic>
      <p:sp>
        <p:nvSpPr>
          <p:cNvPr id="10" name="AutoShape 14"/>
          <p:cNvSpPr>
            <a:spLocks noChangeArrowheads="1"/>
          </p:cNvSpPr>
          <p:nvPr/>
        </p:nvSpPr>
        <p:spPr bwMode="auto">
          <a:xfrm>
            <a:off x="214282" y="1000108"/>
            <a:ext cx="2894012" cy="57888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sz="2800" b="1" dirty="0" smtClean="0">
                <a:latin typeface="Arial" charset="0"/>
              </a:rPr>
              <a:t>8,354</a:t>
            </a:r>
            <a:r>
              <a:rPr lang="ru-RU" sz="2800" b="1" dirty="0" smtClean="0"/>
              <a:t> ·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100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AutoShape 12"/>
          <p:cNvSpPr>
            <a:spLocks noChangeArrowheads="1"/>
          </p:cNvSpPr>
          <p:nvPr/>
        </p:nvSpPr>
        <p:spPr bwMode="auto">
          <a:xfrm>
            <a:off x="1195388" y="220663"/>
            <a:ext cx="6624637" cy="60483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sz="2800" b="1">
                <a:latin typeface="Arial" charset="0"/>
              </a:rPr>
              <a:t>Выберите правильный ответ</a:t>
            </a:r>
          </a:p>
        </p:txBody>
      </p:sp>
      <p:sp>
        <p:nvSpPr>
          <p:cNvPr id="17412" name="AutoShape 14"/>
          <p:cNvSpPr>
            <a:spLocks noChangeArrowheads="1"/>
          </p:cNvSpPr>
          <p:nvPr/>
        </p:nvSpPr>
        <p:spPr bwMode="auto">
          <a:xfrm>
            <a:off x="285720" y="1000108"/>
            <a:ext cx="2894012" cy="57888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3,8457</a:t>
            </a:r>
            <a:r>
              <a:rPr lang="ru-RU" sz="2800" b="1" dirty="0" smtClean="0"/>
              <a:t>·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1000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639" name="AutoShape 15"/>
          <p:cNvSpPr>
            <a:spLocks noChangeArrowheads="1"/>
          </p:cNvSpPr>
          <p:nvPr/>
        </p:nvSpPr>
        <p:spPr bwMode="auto">
          <a:xfrm>
            <a:off x="4071934" y="1000108"/>
            <a:ext cx="1420814" cy="57888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sz="2800" b="1" dirty="0" smtClean="0">
                <a:latin typeface="Arial" charset="0"/>
              </a:rPr>
              <a:t>38,457</a:t>
            </a:r>
            <a:endParaRPr lang="ru-RU" sz="2800" b="1" dirty="0">
              <a:latin typeface="Arial" charset="0"/>
            </a:endParaRPr>
          </a:p>
        </p:txBody>
      </p:sp>
      <p:sp>
        <p:nvSpPr>
          <p:cNvPr id="17414" name="AutoShape 16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429520" y="1000108"/>
            <a:ext cx="1420814" cy="57888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sz="2800" b="1" dirty="0" smtClean="0">
                <a:latin typeface="Arial" charset="0"/>
              </a:rPr>
              <a:t>3845,7</a:t>
            </a:r>
            <a:endParaRPr lang="ru-RU" sz="2800" b="1" dirty="0">
              <a:latin typeface="Arial" charset="0"/>
            </a:endParaRPr>
          </a:p>
        </p:txBody>
      </p:sp>
      <p:sp>
        <p:nvSpPr>
          <p:cNvPr id="7" name="AutoShape 15"/>
          <p:cNvSpPr>
            <a:spLocks noChangeArrowheads="1"/>
          </p:cNvSpPr>
          <p:nvPr/>
        </p:nvSpPr>
        <p:spPr bwMode="auto">
          <a:xfrm>
            <a:off x="5786446" y="1000108"/>
            <a:ext cx="1420814" cy="57888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sz="2800" b="1" dirty="0" smtClean="0">
                <a:latin typeface="Arial" charset="0"/>
              </a:rPr>
              <a:t>384,57</a:t>
            </a:r>
            <a:endParaRPr lang="ru-RU" sz="2800" b="1" dirty="0">
              <a:latin typeface="Arial" charset="0"/>
            </a:endParaRPr>
          </a:p>
        </p:txBody>
      </p:sp>
      <p:pic>
        <p:nvPicPr>
          <p:cNvPr id="9" name="Picture 2" descr="C:\Users\Danil\Desktop\Новая папка\31221e51d17a1515f8ecc5bdea8a26f5.jpeg"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2"/>
          <a:srcRect r="68421" b="69565"/>
          <a:stretch>
            <a:fillRect/>
          </a:stretch>
        </p:blipFill>
        <p:spPr bwMode="auto">
          <a:xfrm>
            <a:off x="500034" y="1714488"/>
            <a:ext cx="2571768" cy="1500198"/>
          </a:xfrm>
          <a:prstGeom prst="rect">
            <a:avLst/>
          </a:prstGeom>
          <a:noFill/>
        </p:spPr>
      </p:pic>
      <p:pic>
        <p:nvPicPr>
          <p:cNvPr id="8" name="Picture 2" descr="C:\Users\Danil\Desktop\Новая папка\31221e51d17a1515f8ecc5bdea8a26f5.jpeg"/>
          <p:cNvPicPr>
            <a:picLocks noChangeAspect="1" noChangeArrowheads="1"/>
          </p:cNvPicPr>
          <p:nvPr/>
        </p:nvPicPr>
        <p:blipFill>
          <a:blip r:embed="rId2"/>
          <a:srcRect l="67544" t="69565"/>
          <a:stretch>
            <a:fillRect/>
          </a:stretch>
        </p:blipFill>
        <p:spPr bwMode="auto">
          <a:xfrm>
            <a:off x="6000760" y="5143512"/>
            <a:ext cx="2643206" cy="1500198"/>
          </a:xfrm>
          <a:prstGeom prst="rect">
            <a:avLst/>
          </a:prstGeom>
          <a:noFill/>
        </p:spPr>
      </p:pic>
      <p:pic>
        <p:nvPicPr>
          <p:cNvPr id="10" name="Picture 2" descr="C:\Users\Danil\Desktop\Новая папка\31221e51d17a1515f8ecc5bdea8a26f5.jpeg"/>
          <p:cNvPicPr>
            <a:picLocks noChangeAspect="1" noChangeArrowheads="1"/>
          </p:cNvPicPr>
          <p:nvPr/>
        </p:nvPicPr>
        <p:blipFill>
          <a:blip r:embed="rId2"/>
          <a:srcRect t="69565" r="68421"/>
          <a:stretch>
            <a:fillRect/>
          </a:stretch>
        </p:blipFill>
        <p:spPr bwMode="auto">
          <a:xfrm>
            <a:off x="500034" y="5143512"/>
            <a:ext cx="2571768" cy="1500198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4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AutoShape 12"/>
          <p:cNvSpPr>
            <a:spLocks noChangeArrowheads="1"/>
          </p:cNvSpPr>
          <p:nvPr/>
        </p:nvSpPr>
        <p:spPr bwMode="auto">
          <a:xfrm>
            <a:off x="1195388" y="220663"/>
            <a:ext cx="6624637" cy="60483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sz="2800" b="1">
                <a:latin typeface="Arial" charset="0"/>
              </a:rPr>
              <a:t>Выберите правильный ответ</a:t>
            </a:r>
          </a:p>
        </p:txBody>
      </p:sp>
      <p:sp>
        <p:nvSpPr>
          <p:cNvPr id="17412" name="AutoShape 14"/>
          <p:cNvSpPr>
            <a:spLocks noChangeArrowheads="1"/>
          </p:cNvSpPr>
          <p:nvPr/>
        </p:nvSpPr>
        <p:spPr bwMode="auto">
          <a:xfrm>
            <a:off x="285720" y="1000108"/>
            <a:ext cx="2894012" cy="57888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2,3</a:t>
            </a:r>
            <a:r>
              <a:rPr lang="ru-RU" sz="2800" b="1" dirty="0" smtClean="0"/>
              <a:t>·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100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639" name="AutoShape 15"/>
          <p:cNvSpPr>
            <a:spLocks noChangeArrowheads="1"/>
          </p:cNvSpPr>
          <p:nvPr/>
        </p:nvSpPr>
        <p:spPr bwMode="auto">
          <a:xfrm>
            <a:off x="4071934" y="1000108"/>
            <a:ext cx="1420814" cy="57888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sz="2800" b="1" dirty="0" smtClean="0">
                <a:latin typeface="Arial" charset="0"/>
              </a:rPr>
              <a:t>23</a:t>
            </a:r>
            <a:endParaRPr lang="ru-RU" sz="2800" b="1" dirty="0">
              <a:latin typeface="Arial" charset="0"/>
            </a:endParaRPr>
          </a:p>
        </p:txBody>
      </p:sp>
      <p:sp>
        <p:nvSpPr>
          <p:cNvPr id="17414" name="AutoShape 16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429520" y="1000108"/>
            <a:ext cx="1420814" cy="57888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sz="2800" b="1" dirty="0" smtClean="0">
                <a:latin typeface="Arial" charset="0"/>
              </a:rPr>
              <a:t>2300</a:t>
            </a:r>
            <a:endParaRPr lang="ru-RU" sz="2800" b="1" dirty="0">
              <a:latin typeface="Arial" charset="0"/>
            </a:endParaRPr>
          </a:p>
        </p:txBody>
      </p:sp>
      <p:sp>
        <p:nvSpPr>
          <p:cNvPr id="7" name="AutoShape 15"/>
          <p:cNvSpPr>
            <a:spLocks noChangeArrowheads="1"/>
          </p:cNvSpPr>
          <p:nvPr/>
        </p:nvSpPr>
        <p:spPr bwMode="auto">
          <a:xfrm>
            <a:off x="5786446" y="1000108"/>
            <a:ext cx="1420814" cy="57888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sz="2800" b="1" dirty="0" smtClean="0">
                <a:latin typeface="Arial" charset="0"/>
              </a:rPr>
              <a:t>230</a:t>
            </a:r>
            <a:endParaRPr lang="ru-RU" sz="2800" b="1" dirty="0">
              <a:latin typeface="Arial" charset="0"/>
            </a:endParaRPr>
          </a:p>
        </p:txBody>
      </p:sp>
      <p:pic>
        <p:nvPicPr>
          <p:cNvPr id="9" name="Picture 2" descr="C:\Users\Danil\Desktop\Новая папка\31221e51d17a1515f8ecc5bdea8a26f5.jpeg"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2"/>
          <a:srcRect r="68421" b="69565"/>
          <a:stretch>
            <a:fillRect/>
          </a:stretch>
        </p:blipFill>
        <p:spPr bwMode="auto">
          <a:xfrm>
            <a:off x="500034" y="1714488"/>
            <a:ext cx="2571768" cy="1500198"/>
          </a:xfrm>
          <a:prstGeom prst="rect">
            <a:avLst/>
          </a:prstGeom>
          <a:noFill/>
        </p:spPr>
      </p:pic>
      <p:pic>
        <p:nvPicPr>
          <p:cNvPr id="8" name="Picture 2" descr="C:\Users\Danil\Desktop\Новая папка\31221e51d17a1515f8ecc5bdea8a26f5.jpeg"/>
          <p:cNvPicPr>
            <a:picLocks noChangeAspect="1" noChangeArrowheads="1"/>
          </p:cNvPicPr>
          <p:nvPr/>
        </p:nvPicPr>
        <p:blipFill>
          <a:blip r:embed="rId2"/>
          <a:srcRect l="67544" t="69565"/>
          <a:stretch>
            <a:fillRect/>
          </a:stretch>
        </p:blipFill>
        <p:spPr bwMode="auto">
          <a:xfrm>
            <a:off x="6000760" y="5143512"/>
            <a:ext cx="2643206" cy="1500198"/>
          </a:xfrm>
          <a:prstGeom prst="rect">
            <a:avLst/>
          </a:prstGeom>
          <a:noFill/>
        </p:spPr>
      </p:pic>
      <p:pic>
        <p:nvPicPr>
          <p:cNvPr id="10" name="Picture 2" descr="C:\Users\Danil\Desktop\Новая папка\31221e51d17a1515f8ecc5bdea8a26f5.jpeg"/>
          <p:cNvPicPr>
            <a:picLocks noChangeAspect="1" noChangeArrowheads="1"/>
          </p:cNvPicPr>
          <p:nvPr/>
        </p:nvPicPr>
        <p:blipFill>
          <a:blip r:embed="rId2"/>
          <a:srcRect t="69565" r="68421"/>
          <a:stretch>
            <a:fillRect/>
          </a:stretch>
        </p:blipFill>
        <p:spPr bwMode="auto">
          <a:xfrm>
            <a:off x="500034" y="5143512"/>
            <a:ext cx="2571768" cy="1500198"/>
          </a:xfrm>
          <a:prstGeom prst="rect">
            <a:avLst/>
          </a:prstGeom>
          <a:noFill/>
        </p:spPr>
      </p:pic>
      <p:pic>
        <p:nvPicPr>
          <p:cNvPr id="11" name="Picture 2" descr="C:\Users\Danil\Desktop\Новая папка\31221e51d17a1515f8ecc5bdea8a26f5.jpeg"/>
          <p:cNvPicPr>
            <a:picLocks noChangeAspect="1" noChangeArrowheads="1"/>
          </p:cNvPicPr>
          <p:nvPr/>
        </p:nvPicPr>
        <p:blipFill>
          <a:blip r:embed="rId2"/>
          <a:srcRect l="67544" t="30435" b="30435"/>
          <a:stretch>
            <a:fillRect/>
          </a:stretch>
        </p:blipFill>
        <p:spPr bwMode="auto">
          <a:xfrm>
            <a:off x="6000760" y="3214686"/>
            <a:ext cx="2643206" cy="1928826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AutoShape 12"/>
          <p:cNvSpPr>
            <a:spLocks noChangeArrowheads="1"/>
          </p:cNvSpPr>
          <p:nvPr/>
        </p:nvSpPr>
        <p:spPr bwMode="auto">
          <a:xfrm>
            <a:off x="1195388" y="220663"/>
            <a:ext cx="6624637" cy="60483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sz="2800" b="1">
                <a:latin typeface="Arial" charset="0"/>
              </a:rPr>
              <a:t>Выберите правильный ответ</a:t>
            </a:r>
          </a:p>
        </p:txBody>
      </p:sp>
      <p:sp>
        <p:nvSpPr>
          <p:cNvPr id="17412" name="AutoShape 14"/>
          <p:cNvSpPr>
            <a:spLocks noChangeArrowheads="1"/>
          </p:cNvSpPr>
          <p:nvPr/>
        </p:nvSpPr>
        <p:spPr bwMode="auto">
          <a:xfrm>
            <a:off x="285720" y="1000108"/>
            <a:ext cx="2894012" cy="57888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18,3</a:t>
            </a:r>
            <a:r>
              <a:rPr lang="ru-RU" sz="2800" b="1" dirty="0" smtClean="0"/>
              <a:t>·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10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639" name="AutoShape 15"/>
          <p:cNvSpPr>
            <a:spLocks noChangeArrowheads="1"/>
          </p:cNvSpPr>
          <p:nvPr/>
        </p:nvSpPr>
        <p:spPr bwMode="auto">
          <a:xfrm>
            <a:off x="4071934" y="1000108"/>
            <a:ext cx="1420814" cy="57888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sz="2800" b="1" dirty="0" smtClean="0">
                <a:latin typeface="Arial" charset="0"/>
              </a:rPr>
              <a:t>1830</a:t>
            </a:r>
            <a:endParaRPr lang="ru-RU" sz="2800" b="1" dirty="0">
              <a:latin typeface="Arial" charset="0"/>
            </a:endParaRPr>
          </a:p>
        </p:txBody>
      </p:sp>
      <p:sp>
        <p:nvSpPr>
          <p:cNvPr id="17414" name="AutoShape 16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429520" y="1000108"/>
            <a:ext cx="1420814" cy="57888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sz="2800" b="1" dirty="0" smtClean="0">
                <a:latin typeface="Arial" charset="0"/>
              </a:rPr>
              <a:t>183</a:t>
            </a:r>
            <a:endParaRPr lang="ru-RU" sz="2800" b="1" dirty="0">
              <a:latin typeface="Arial" charset="0"/>
            </a:endParaRPr>
          </a:p>
        </p:txBody>
      </p:sp>
      <p:sp>
        <p:nvSpPr>
          <p:cNvPr id="7" name="AutoShape 15"/>
          <p:cNvSpPr>
            <a:spLocks noChangeArrowheads="1"/>
          </p:cNvSpPr>
          <p:nvPr/>
        </p:nvSpPr>
        <p:spPr bwMode="auto">
          <a:xfrm>
            <a:off x="5786446" y="1000108"/>
            <a:ext cx="1420814" cy="57888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sz="2800" b="1" dirty="0" smtClean="0">
                <a:latin typeface="Arial" charset="0"/>
              </a:rPr>
              <a:t>1,83</a:t>
            </a:r>
            <a:endParaRPr lang="ru-RU" sz="2800" b="1" dirty="0">
              <a:latin typeface="Arial" charset="0"/>
            </a:endParaRPr>
          </a:p>
        </p:txBody>
      </p:sp>
      <p:pic>
        <p:nvPicPr>
          <p:cNvPr id="9" name="Picture 2" descr="C:\Users\Danil\Desktop\Новая папка\31221e51d17a1515f8ecc5bdea8a26f5.jpeg"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2"/>
          <a:srcRect r="68421" b="69565"/>
          <a:stretch>
            <a:fillRect/>
          </a:stretch>
        </p:blipFill>
        <p:spPr bwMode="auto">
          <a:xfrm>
            <a:off x="500034" y="1714488"/>
            <a:ext cx="2571768" cy="1500198"/>
          </a:xfrm>
          <a:prstGeom prst="rect">
            <a:avLst/>
          </a:prstGeom>
          <a:noFill/>
        </p:spPr>
      </p:pic>
      <p:pic>
        <p:nvPicPr>
          <p:cNvPr id="8" name="Picture 2" descr="C:\Users\Danil\Desktop\Новая папка\31221e51d17a1515f8ecc5bdea8a26f5.jpeg"/>
          <p:cNvPicPr>
            <a:picLocks noChangeAspect="1" noChangeArrowheads="1"/>
          </p:cNvPicPr>
          <p:nvPr/>
        </p:nvPicPr>
        <p:blipFill>
          <a:blip r:embed="rId2"/>
          <a:srcRect l="67544" t="69565"/>
          <a:stretch>
            <a:fillRect/>
          </a:stretch>
        </p:blipFill>
        <p:spPr bwMode="auto">
          <a:xfrm>
            <a:off x="6000760" y="5143512"/>
            <a:ext cx="2643206" cy="1500198"/>
          </a:xfrm>
          <a:prstGeom prst="rect">
            <a:avLst/>
          </a:prstGeom>
          <a:noFill/>
        </p:spPr>
      </p:pic>
      <p:pic>
        <p:nvPicPr>
          <p:cNvPr id="10" name="Picture 2" descr="C:\Users\Danil\Desktop\Новая папка\31221e51d17a1515f8ecc5bdea8a26f5.jpeg"/>
          <p:cNvPicPr>
            <a:picLocks noChangeAspect="1" noChangeArrowheads="1"/>
          </p:cNvPicPr>
          <p:nvPr/>
        </p:nvPicPr>
        <p:blipFill>
          <a:blip r:embed="rId2"/>
          <a:srcRect t="69565" r="68421"/>
          <a:stretch>
            <a:fillRect/>
          </a:stretch>
        </p:blipFill>
        <p:spPr bwMode="auto">
          <a:xfrm>
            <a:off x="500034" y="5143512"/>
            <a:ext cx="2571768" cy="1500198"/>
          </a:xfrm>
          <a:prstGeom prst="rect">
            <a:avLst/>
          </a:prstGeom>
          <a:noFill/>
        </p:spPr>
      </p:pic>
      <p:pic>
        <p:nvPicPr>
          <p:cNvPr id="11" name="Picture 2" descr="C:\Users\Danil\Desktop\Новая папка\31221e51d17a1515f8ecc5bdea8a26f5.jpeg"/>
          <p:cNvPicPr>
            <a:picLocks noChangeAspect="1" noChangeArrowheads="1"/>
          </p:cNvPicPr>
          <p:nvPr/>
        </p:nvPicPr>
        <p:blipFill>
          <a:blip r:embed="rId2"/>
          <a:srcRect l="67544" t="30435" b="30435"/>
          <a:stretch>
            <a:fillRect/>
          </a:stretch>
        </p:blipFill>
        <p:spPr bwMode="auto">
          <a:xfrm>
            <a:off x="6000760" y="3214686"/>
            <a:ext cx="2643206" cy="1928826"/>
          </a:xfrm>
          <a:prstGeom prst="rect">
            <a:avLst/>
          </a:prstGeom>
          <a:noFill/>
        </p:spPr>
      </p:pic>
      <p:pic>
        <p:nvPicPr>
          <p:cNvPr id="13" name="Picture 2" descr="C:\Users\Danil\Desktop\Новая папка\31221e51d17a1515f8ecc5bdea8a26f5.jpeg"/>
          <p:cNvPicPr>
            <a:picLocks noChangeAspect="1" noChangeArrowheads="1"/>
          </p:cNvPicPr>
          <p:nvPr/>
        </p:nvPicPr>
        <p:blipFill>
          <a:blip r:embed="rId2"/>
          <a:srcRect l="31579" r="32456" b="69565"/>
          <a:stretch>
            <a:fillRect/>
          </a:stretch>
        </p:blipFill>
        <p:spPr bwMode="auto">
          <a:xfrm>
            <a:off x="3071802" y="1714488"/>
            <a:ext cx="2928958" cy="1500198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4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AutoShape 12"/>
          <p:cNvSpPr>
            <a:spLocks noChangeArrowheads="1"/>
          </p:cNvSpPr>
          <p:nvPr/>
        </p:nvSpPr>
        <p:spPr bwMode="auto">
          <a:xfrm>
            <a:off x="1195388" y="220663"/>
            <a:ext cx="6624637" cy="60483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sz="2800" b="1">
                <a:latin typeface="Arial" charset="0"/>
              </a:rPr>
              <a:t>Выберите правильный ответ</a:t>
            </a:r>
          </a:p>
        </p:txBody>
      </p:sp>
      <p:sp>
        <p:nvSpPr>
          <p:cNvPr id="17412" name="AutoShape 14"/>
          <p:cNvSpPr>
            <a:spLocks noChangeArrowheads="1"/>
          </p:cNvSpPr>
          <p:nvPr/>
        </p:nvSpPr>
        <p:spPr bwMode="auto">
          <a:xfrm>
            <a:off x="285720" y="1000108"/>
            <a:ext cx="2894012" cy="57888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0,003</a:t>
            </a:r>
            <a:r>
              <a:rPr lang="ru-RU" sz="2800" b="1" dirty="0" smtClean="0"/>
              <a:t>·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1000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639" name="AutoShape 15"/>
          <p:cNvSpPr>
            <a:spLocks noChangeArrowheads="1"/>
          </p:cNvSpPr>
          <p:nvPr/>
        </p:nvSpPr>
        <p:spPr bwMode="auto">
          <a:xfrm>
            <a:off x="4071934" y="1000108"/>
            <a:ext cx="1420814" cy="57888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sz="2800" b="1" dirty="0" smtClean="0">
                <a:latin typeface="Arial" charset="0"/>
              </a:rPr>
              <a:t>3</a:t>
            </a:r>
            <a:endParaRPr lang="ru-RU" sz="2800" b="1" dirty="0">
              <a:latin typeface="Arial" charset="0"/>
            </a:endParaRPr>
          </a:p>
        </p:txBody>
      </p:sp>
      <p:sp>
        <p:nvSpPr>
          <p:cNvPr id="17414" name="AutoShape 16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429520" y="1000108"/>
            <a:ext cx="1420814" cy="57888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sz="2800" b="1" dirty="0" smtClean="0">
                <a:latin typeface="Arial" charset="0"/>
              </a:rPr>
              <a:t>0,03</a:t>
            </a:r>
            <a:endParaRPr lang="ru-RU" sz="2800" b="1" dirty="0">
              <a:latin typeface="Arial" charset="0"/>
            </a:endParaRPr>
          </a:p>
        </p:txBody>
      </p:sp>
      <p:sp>
        <p:nvSpPr>
          <p:cNvPr id="7" name="AutoShape 15"/>
          <p:cNvSpPr>
            <a:spLocks noChangeArrowheads="1"/>
          </p:cNvSpPr>
          <p:nvPr/>
        </p:nvSpPr>
        <p:spPr bwMode="auto">
          <a:xfrm>
            <a:off x="5786446" y="1000108"/>
            <a:ext cx="1420814" cy="57888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sz="2800" b="1" dirty="0" smtClean="0">
                <a:latin typeface="Arial" charset="0"/>
              </a:rPr>
              <a:t>0,3</a:t>
            </a:r>
            <a:endParaRPr lang="ru-RU" sz="2800" b="1" dirty="0">
              <a:latin typeface="Arial" charset="0"/>
            </a:endParaRPr>
          </a:p>
        </p:txBody>
      </p:sp>
      <p:pic>
        <p:nvPicPr>
          <p:cNvPr id="9" name="Picture 2" descr="C:\Users\Danil\Desktop\Новая папка\31221e51d17a1515f8ecc5bdea8a26f5.jpeg"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2"/>
          <a:srcRect r="68421" b="69565"/>
          <a:stretch>
            <a:fillRect/>
          </a:stretch>
        </p:blipFill>
        <p:spPr bwMode="auto">
          <a:xfrm>
            <a:off x="500034" y="1714488"/>
            <a:ext cx="2571768" cy="1500198"/>
          </a:xfrm>
          <a:prstGeom prst="rect">
            <a:avLst/>
          </a:prstGeom>
          <a:noFill/>
        </p:spPr>
      </p:pic>
      <p:pic>
        <p:nvPicPr>
          <p:cNvPr id="8" name="Picture 2" descr="C:\Users\Danil\Desktop\Новая папка\31221e51d17a1515f8ecc5bdea8a26f5.jpeg"/>
          <p:cNvPicPr>
            <a:picLocks noChangeAspect="1" noChangeArrowheads="1"/>
          </p:cNvPicPr>
          <p:nvPr/>
        </p:nvPicPr>
        <p:blipFill>
          <a:blip r:embed="rId2"/>
          <a:srcRect l="67544" t="69565"/>
          <a:stretch>
            <a:fillRect/>
          </a:stretch>
        </p:blipFill>
        <p:spPr bwMode="auto">
          <a:xfrm>
            <a:off x="6000760" y="5143512"/>
            <a:ext cx="2643206" cy="1500198"/>
          </a:xfrm>
          <a:prstGeom prst="rect">
            <a:avLst/>
          </a:prstGeom>
          <a:noFill/>
        </p:spPr>
      </p:pic>
      <p:pic>
        <p:nvPicPr>
          <p:cNvPr id="10" name="Picture 2" descr="C:\Users\Danil\Desktop\Новая папка\31221e51d17a1515f8ecc5bdea8a26f5.jpeg"/>
          <p:cNvPicPr>
            <a:picLocks noChangeAspect="1" noChangeArrowheads="1"/>
          </p:cNvPicPr>
          <p:nvPr/>
        </p:nvPicPr>
        <p:blipFill>
          <a:blip r:embed="rId2"/>
          <a:srcRect t="69565" r="68421"/>
          <a:stretch>
            <a:fillRect/>
          </a:stretch>
        </p:blipFill>
        <p:spPr bwMode="auto">
          <a:xfrm>
            <a:off x="500034" y="5143512"/>
            <a:ext cx="2571768" cy="1500198"/>
          </a:xfrm>
          <a:prstGeom prst="rect">
            <a:avLst/>
          </a:prstGeom>
          <a:noFill/>
        </p:spPr>
      </p:pic>
      <p:pic>
        <p:nvPicPr>
          <p:cNvPr id="11" name="Picture 2" descr="C:\Users\Danil\Desktop\Новая папка\31221e51d17a1515f8ecc5bdea8a26f5.jpeg"/>
          <p:cNvPicPr>
            <a:picLocks noChangeAspect="1" noChangeArrowheads="1"/>
          </p:cNvPicPr>
          <p:nvPr/>
        </p:nvPicPr>
        <p:blipFill>
          <a:blip r:embed="rId2"/>
          <a:srcRect l="67544" t="30435" b="30435"/>
          <a:stretch>
            <a:fillRect/>
          </a:stretch>
        </p:blipFill>
        <p:spPr bwMode="auto">
          <a:xfrm>
            <a:off x="6000760" y="3214686"/>
            <a:ext cx="2643206" cy="1928826"/>
          </a:xfrm>
          <a:prstGeom prst="rect">
            <a:avLst/>
          </a:prstGeom>
          <a:noFill/>
        </p:spPr>
      </p:pic>
      <p:pic>
        <p:nvPicPr>
          <p:cNvPr id="13" name="Picture 2" descr="C:\Users\Danil\Desktop\Новая папка\31221e51d17a1515f8ecc5bdea8a26f5.jpeg"/>
          <p:cNvPicPr>
            <a:picLocks noChangeAspect="1" noChangeArrowheads="1"/>
          </p:cNvPicPr>
          <p:nvPr/>
        </p:nvPicPr>
        <p:blipFill>
          <a:blip r:embed="rId2"/>
          <a:srcRect l="31579" r="32456" b="69565"/>
          <a:stretch>
            <a:fillRect/>
          </a:stretch>
        </p:blipFill>
        <p:spPr bwMode="auto">
          <a:xfrm>
            <a:off x="3071802" y="1714488"/>
            <a:ext cx="2928958" cy="1500198"/>
          </a:xfrm>
          <a:prstGeom prst="rect">
            <a:avLst/>
          </a:prstGeom>
          <a:noFill/>
        </p:spPr>
      </p:pic>
      <p:pic>
        <p:nvPicPr>
          <p:cNvPr id="12" name="Picture 2" descr="C:\Users\Danil\Desktop\Новая папка\31221e51d17a1515f8ecc5bdea8a26f5.jpeg"/>
          <p:cNvPicPr>
            <a:picLocks noChangeAspect="1" noChangeArrowheads="1"/>
          </p:cNvPicPr>
          <p:nvPr/>
        </p:nvPicPr>
        <p:blipFill>
          <a:blip r:embed="rId2"/>
          <a:srcRect t="30435" r="68421" b="30435"/>
          <a:stretch>
            <a:fillRect/>
          </a:stretch>
        </p:blipFill>
        <p:spPr bwMode="auto">
          <a:xfrm>
            <a:off x="500034" y="3214686"/>
            <a:ext cx="2571768" cy="1928826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6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9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AutoShape 12"/>
          <p:cNvSpPr>
            <a:spLocks noChangeArrowheads="1"/>
          </p:cNvSpPr>
          <p:nvPr/>
        </p:nvSpPr>
        <p:spPr bwMode="auto">
          <a:xfrm>
            <a:off x="1195388" y="220663"/>
            <a:ext cx="6624637" cy="60483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sz="2800" b="1">
                <a:latin typeface="Arial" charset="0"/>
              </a:rPr>
              <a:t>Выберите правильный ответ</a:t>
            </a:r>
          </a:p>
        </p:txBody>
      </p:sp>
      <p:sp>
        <p:nvSpPr>
          <p:cNvPr id="17412" name="AutoShape 14"/>
          <p:cNvSpPr>
            <a:spLocks noChangeArrowheads="1"/>
          </p:cNvSpPr>
          <p:nvPr/>
        </p:nvSpPr>
        <p:spPr bwMode="auto">
          <a:xfrm>
            <a:off x="285720" y="1000108"/>
            <a:ext cx="2894012" cy="57888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0,048</a:t>
            </a:r>
            <a:r>
              <a:rPr lang="ru-RU" sz="2800" b="1" dirty="0" smtClean="0"/>
              <a:t>·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100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639" name="AutoShape 15"/>
          <p:cNvSpPr>
            <a:spLocks noChangeArrowheads="1"/>
          </p:cNvSpPr>
          <p:nvPr/>
        </p:nvSpPr>
        <p:spPr bwMode="auto">
          <a:xfrm>
            <a:off x="4071934" y="1000108"/>
            <a:ext cx="1420814" cy="57888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sz="2800" b="1" dirty="0" smtClean="0">
                <a:latin typeface="Arial" charset="0"/>
              </a:rPr>
              <a:t>0,48</a:t>
            </a:r>
            <a:endParaRPr lang="ru-RU" sz="2800" b="1" dirty="0">
              <a:latin typeface="Arial" charset="0"/>
            </a:endParaRPr>
          </a:p>
        </p:txBody>
      </p:sp>
      <p:sp>
        <p:nvSpPr>
          <p:cNvPr id="17414" name="AutoShape 16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429520" y="1000108"/>
            <a:ext cx="1420814" cy="57888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sz="2800" b="1" dirty="0" smtClean="0">
                <a:latin typeface="Arial" charset="0"/>
              </a:rPr>
              <a:t>48</a:t>
            </a:r>
            <a:endParaRPr lang="ru-RU" sz="2800" b="1" dirty="0">
              <a:latin typeface="Arial" charset="0"/>
            </a:endParaRPr>
          </a:p>
        </p:txBody>
      </p:sp>
      <p:sp>
        <p:nvSpPr>
          <p:cNvPr id="7" name="AutoShape 15"/>
          <p:cNvSpPr>
            <a:spLocks noChangeArrowheads="1"/>
          </p:cNvSpPr>
          <p:nvPr/>
        </p:nvSpPr>
        <p:spPr bwMode="auto">
          <a:xfrm>
            <a:off x="5786446" y="1000108"/>
            <a:ext cx="1420814" cy="57888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 cmpd="dbl" algn="ctr">
            <a:solidFill>
              <a:srgbClr val="FFFF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sz="2800" b="1" dirty="0" smtClean="0">
                <a:latin typeface="Arial" charset="0"/>
              </a:rPr>
              <a:t>4,8</a:t>
            </a:r>
            <a:endParaRPr lang="ru-RU" sz="2800" b="1" dirty="0">
              <a:latin typeface="Arial" charset="0"/>
            </a:endParaRPr>
          </a:p>
        </p:txBody>
      </p:sp>
      <p:pic>
        <p:nvPicPr>
          <p:cNvPr id="9" name="Picture 2" descr="C:\Users\Danil\Desktop\Новая папка\31221e51d17a1515f8ecc5bdea8a26f5.jpeg"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2"/>
          <a:srcRect r="68421" b="69565"/>
          <a:stretch>
            <a:fillRect/>
          </a:stretch>
        </p:blipFill>
        <p:spPr bwMode="auto">
          <a:xfrm>
            <a:off x="500034" y="1714488"/>
            <a:ext cx="2571768" cy="1500198"/>
          </a:xfrm>
          <a:prstGeom prst="rect">
            <a:avLst/>
          </a:prstGeom>
          <a:noFill/>
        </p:spPr>
      </p:pic>
      <p:pic>
        <p:nvPicPr>
          <p:cNvPr id="8" name="Picture 2" descr="C:\Users\Danil\Desktop\Новая папка\31221e51d17a1515f8ecc5bdea8a26f5.jpeg"/>
          <p:cNvPicPr>
            <a:picLocks noChangeAspect="1" noChangeArrowheads="1"/>
          </p:cNvPicPr>
          <p:nvPr/>
        </p:nvPicPr>
        <p:blipFill>
          <a:blip r:embed="rId2"/>
          <a:srcRect l="67544" t="69565"/>
          <a:stretch>
            <a:fillRect/>
          </a:stretch>
        </p:blipFill>
        <p:spPr bwMode="auto">
          <a:xfrm>
            <a:off x="6000760" y="5143512"/>
            <a:ext cx="2643206" cy="1500198"/>
          </a:xfrm>
          <a:prstGeom prst="rect">
            <a:avLst/>
          </a:prstGeom>
          <a:noFill/>
        </p:spPr>
      </p:pic>
      <p:pic>
        <p:nvPicPr>
          <p:cNvPr id="10" name="Picture 2" descr="C:\Users\Danil\Desktop\Новая папка\31221e51d17a1515f8ecc5bdea8a26f5.jpeg"/>
          <p:cNvPicPr>
            <a:picLocks noChangeAspect="1" noChangeArrowheads="1"/>
          </p:cNvPicPr>
          <p:nvPr/>
        </p:nvPicPr>
        <p:blipFill>
          <a:blip r:embed="rId2"/>
          <a:srcRect t="69565" r="68421"/>
          <a:stretch>
            <a:fillRect/>
          </a:stretch>
        </p:blipFill>
        <p:spPr bwMode="auto">
          <a:xfrm>
            <a:off x="500034" y="5143512"/>
            <a:ext cx="2571768" cy="1500198"/>
          </a:xfrm>
          <a:prstGeom prst="rect">
            <a:avLst/>
          </a:prstGeom>
          <a:noFill/>
        </p:spPr>
      </p:pic>
      <p:pic>
        <p:nvPicPr>
          <p:cNvPr id="11" name="Picture 2" descr="C:\Users\Danil\Desktop\Новая папка\31221e51d17a1515f8ecc5bdea8a26f5.jpeg"/>
          <p:cNvPicPr>
            <a:picLocks noChangeAspect="1" noChangeArrowheads="1"/>
          </p:cNvPicPr>
          <p:nvPr/>
        </p:nvPicPr>
        <p:blipFill>
          <a:blip r:embed="rId2"/>
          <a:srcRect l="67544" t="30435" b="30435"/>
          <a:stretch>
            <a:fillRect/>
          </a:stretch>
        </p:blipFill>
        <p:spPr bwMode="auto">
          <a:xfrm>
            <a:off x="6000760" y="3214686"/>
            <a:ext cx="2643206" cy="1928826"/>
          </a:xfrm>
          <a:prstGeom prst="rect">
            <a:avLst/>
          </a:prstGeom>
          <a:noFill/>
        </p:spPr>
      </p:pic>
      <p:pic>
        <p:nvPicPr>
          <p:cNvPr id="13" name="Picture 2" descr="C:\Users\Danil\Desktop\Новая папка\31221e51d17a1515f8ecc5bdea8a26f5.jpeg"/>
          <p:cNvPicPr>
            <a:picLocks noChangeAspect="1" noChangeArrowheads="1"/>
          </p:cNvPicPr>
          <p:nvPr/>
        </p:nvPicPr>
        <p:blipFill>
          <a:blip r:embed="rId2"/>
          <a:srcRect l="31579" r="32456" b="69565"/>
          <a:stretch>
            <a:fillRect/>
          </a:stretch>
        </p:blipFill>
        <p:spPr bwMode="auto">
          <a:xfrm>
            <a:off x="3071802" y="1714488"/>
            <a:ext cx="2928958" cy="1500198"/>
          </a:xfrm>
          <a:prstGeom prst="rect">
            <a:avLst/>
          </a:prstGeom>
          <a:noFill/>
        </p:spPr>
      </p:pic>
      <p:pic>
        <p:nvPicPr>
          <p:cNvPr id="12" name="Picture 2" descr="C:\Users\Danil\Desktop\Новая папка\31221e51d17a1515f8ecc5bdea8a26f5.jpeg"/>
          <p:cNvPicPr>
            <a:picLocks noChangeAspect="1" noChangeArrowheads="1"/>
          </p:cNvPicPr>
          <p:nvPr/>
        </p:nvPicPr>
        <p:blipFill>
          <a:blip r:embed="rId2"/>
          <a:srcRect t="30435" r="68421" b="30435"/>
          <a:stretch>
            <a:fillRect/>
          </a:stretch>
        </p:blipFill>
        <p:spPr bwMode="auto">
          <a:xfrm>
            <a:off x="500034" y="3214686"/>
            <a:ext cx="2571768" cy="1928826"/>
          </a:xfrm>
          <a:prstGeom prst="rect">
            <a:avLst/>
          </a:prstGeom>
          <a:noFill/>
        </p:spPr>
      </p:pic>
      <p:pic>
        <p:nvPicPr>
          <p:cNvPr id="14" name="Picture 2" descr="C:\Users\Danil\Desktop\Новая папка\31221e51d17a1515f8ecc5bdea8a26f5.jpeg"/>
          <p:cNvPicPr>
            <a:picLocks noChangeAspect="1" noChangeArrowheads="1"/>
          </p:cNvPicPr>
          <p:nvPr/>
        </p:nvPicPr>
        <p:blipFill>
          <a:blip r:embed="rId2"/>
          <a:srcRect l="31579" t="69565" r="32456"/>
          <a:stretch>
            <a:fillRect/>
          </a:stretch>
        </p:blipFill>
        <p:spPr bwMode="auto">
          <a:xfrm>
            <a:off x="3071802" y="5143512"/>
            <a:ext cx="2928958" cy="1500198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491</TotalTime>
  <Words>217</Words>
  <PresentationFormat>Экран (4:3)</PresentationFormat>
  <Paragraphs>100</Paragraphs>
  <Slides>12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Сигодина Л. В.</dc:creator>
  <cp:lastModifiedBy>Наталья</cp:lastModifiedBy>
  <cp:revision>58</cp:revision>
  <dcterms:created xsi:type="dcterms:W3CDTF">2020-02-03T11:04:51Z</dcterms:created>
  <dcterms:modified xsi:type="dcterms:W3CDTF">2020-09-29T13:48:30Z</dcterms:modified>
</cp:coreProperties>
</file>