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58" r:id="rId4"/>
    <p:sldId id="260" r:id="rId5"/>
    <p:sldId id="261" r:id="rId6"/>
    <p:sldId id="262" r:id="rId7"/>
    <p:sldId id="263" r:id="rId8"/>
    <p:sldId id="277" r:id="rId9"/>
    <p:sldId id="264" r:id="rId10"/>
    <p:sldId id="265" r:id="rId11"/>
    <p:sldId id="266" r:id="rId12"/>
    <p:sldId id="268" r:id="rId13"/>
    <p:sldId id="269" r:id="rId14"/>
    <p:sldId id="270" r:id="rId15"/>
    <p:sldId id="275" r:id="rId16"/>
    <p:sldId id="272" r:id="rId17"/>
    <p:sldId id="280" r:id="rId18"/>
    <p:sldId id="274" r:id="rId19"/>
    <p:sldId id="273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963001" y="1551599"/>
            <a:ext cx="3938586" cy="388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22860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 бюджетное образовательное учреждение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дополнительного образования детей «Центр детского творчества»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муниципального образования Павловский район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10200" y="1981200"/>
            <a:ext cx="2895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Кинолекторий «Сладкие истории» (профессия художник-дизайнер)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05400" y="4876800"/>
            <a:ext cx="3505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Составила И.В. Ясеновская – педагог дополнительного образования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ервая-номинация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990600"/>
            <a:ext cx="8229600" cy="56964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Коллекции обёрток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30118-WA00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685800"/>
            <a:ext cx="3124200" cy="2659476"/>
          </a:xfrm>
          <a:prstGeom prst="rect">
            <a:avLst/>
          </a:prstGeom>
        </p:spPr>
      </p:pic>
      <p:pic>
        <p:nvPicPr>
          <p:cNvPr id="5" name="Рисунок 4" descr="IMG-20230118-WA00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2819400"/>
            <a:ext cx="2670227" cy="4038600"/>
          </a:xfrm>
          <a:prstGeom prst="rect">
            <a:avLst/>
          </a:prstGeom>
        </p:spPr>
      </p:pic>
      <p:pic>
        <p:nvPicPr>
          <p:cNvPr id="3" name="Рисунок 2" descr="IMG-20230118-WA000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384096"/>
            <a:ext cx="5105400" cy="328204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191000" y="83820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6036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Кстати, обёртки бывают очень красивые и даже редкие. И поэтому есть люди, которые коллекционируют обёртки.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Сакулумистика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коллекционирование фантиков и обёрток от конфет, шоколадок и прочих сладостей.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Коллекции обёрток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838200"/>
            <a:ext cx="386619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Кто придумал обёртку для конфет?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914400"/>
            <a:ext cx="4495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мериканский ученый – изобретатель Томас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Алве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Эдисон, известен по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пяти его самых известных творений: фонограф, пишущая машинка, биржевой телеграф, генератор переменного тока и, конечно, лампочку.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создал прибор, явившийся прототипом диктофона, аппарат для записи телефонных разговоров,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сконструировал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железо-никелевый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аккумулятор и много чего еще (всего около 1000 патентов). И среди всего этого великолепия мало кто вспоминает,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1872 году дядюшка Эдисон придумал еще и парафинированную бумагу, служившую первой оберткой для конфет.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60270663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685800"/>
            <a:ext cx="4096512" cy="3200400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/>
          <a:srcRect l="4009" t="11538" r="16462" b="6154"/>
          <a:stretch>
            <a:fillRect/>
          </a:stretch>
        </p:blipFill>
        <p:spPr bwMode="auto">
          <a:xfrm>
            <a:off x="228600" y="1524000"/>
            <a:ext cx="52578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28600" y="5181600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603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фабрике сладостей - «Красный Октябрь» главным художником по фантикам был Леонид Челноков. Он пришёл на предприятие в нелёгком и совсем несладком 1949 году.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Русский художник – дизайнер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427344-kis-ki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762000"/>
            <a:ext cx="3764371" cy="2514600"/>
          </a:xfrm>
          <a:prstGeom prst="rect">
            <a:avLst/>
          </a:prstGeom>
        </p:spPr>
      </p:pic>
      <p:pic>
        <p:nvPicPr>
          <p:cNvPr id="3" name="Рисунок 2" descr="o-o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3352800"/>
            <a:ext cx="2882469" cy="3101083"/>
          </a:xfrm>
          <a:prstGeom prst="rect">
            <a:avLst/>
          </a:prstGeom>
        </p:spPr>
      </p:pic>
      <p:pic>
        <p:nvPicPr>
          <p:cNvPr id="4" name="Рисунок 3" descr="ot_konfety_mishka_kosolapyj_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599" y="3276600"/>
            <a:ext cx="3599557" cy="3152178"/>
          </a:xfrm>
          <a:prstGeom prst="rect">
            <a:avLst/>
          </a:prstGeom>
        </p:spPr>
      </p:pic>
      <p:pic>
        <p:nvPicPr>
          <p:cNvPr id="6" name="Рисунок 5" descr="fantik_ot_shokolada_zhar_ptica_f_ka_krasnyj_oktjab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2656" y="2286000"/>
            <a:ext cx="2439293" cy="4191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114800" y="838200"/>
            <a:ext cx="4724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03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под его кисти стали появляться знаменитые обёртки: 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Раковые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шейки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Незнайка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Садко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Коровка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ирис 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Кис-кис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шоколадки 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Сказки Пушкина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Жар - птица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Конёк - Горбунок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Мишка косолапый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»…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Русский художник – дизайнер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990600"/>
            <a:ext cx="6858000" cy="56235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Мастерская фантиков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b58a3acbe06b93c6ace55810cde74f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9200"/>
            <a:ext cx="9144000" cy="47727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Мастерская фантиков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омп-ект-раз-ичной-конфеты-81847319.jpg"/>
          <p:cNvPicPr>
            <a:picLocks noChangeAspect="1"/>
          </p:cNvPicPr>
          <p:nvPr/>
        </p:nvPicPr>
        <p:blipFill>
          <a:blip r:embed="rId2"/>
          <a:srcRect b="10815"/>
          <a:stretch>
            <a:fillRect/>
          </a:stretch>
        </p:blipFill>
        <p:spPr>
          <a:xfrm>
            <a:off x="0" y="609600"/>
            <a:ext cx="9144000" cy="60033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Мастерская фантиков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oloring-book-of-candies-set-vector-6742934.jpg"/>
          <p:cNvPicPr>
            <a:picLocks noChangeAspect="1"/>
          </p:cNvPicPr>
          <p:nvPr/>
        </p:nvPicPr>
        <p:blipFill>
          <a:blip r:embed="rId2"/>
          <a:srcRect b="12222"/>
          <a:stretch>
            <a:fillRect/>
          </a:stretch>
        </p:blipFill>
        <p:spPr>
          <a:xfrm>
            <a:off x="0" y="761999"/>
            <a:ext cx="9144000" cy="60319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Мастерская фантиков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ng-clipart-3d-candy-hand-painted-candy-colored-candy-cartoon-candy-image-candy-silhouet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19200"/>
            <a:ext cx="4198775" cy="4572000"/>
          </a:xfrm>
          <a:prstGeom prst="rect">
            <a:avLst/>
          </a:prstGeom>
        </p:spPr>
      </p:pic>
      <p:pic>
        <p:nvPicPr>
          <p:cNvPr id="3" name="Рисунок 2" descr="png-transparent-animation-candy-computer-graphics-candied-fruit-nurseries-cartoon-magenta-grati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3318841"/>
            <a:ext cx="4533900" cy="3277221"/>
          </a:xfrm>
          <a:prstGeom prst="rect">
            <a:avLst/>
          </a:prstGeom>
        </p:spPr>
      </p:pic>
      <p:pic>
        <p:nvPicPr>
          <p:cNvPr id="4" name="Рисунок 3" descr="1670471001_3-kartinkin-net-p-konfeti-kartinki-dlya-detei-vkontakte-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685800"/>
            <a:ext cx="3654558" cy="28408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Мастерская фантиков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e36bb42d51edf9db421b4e0ffa1ddc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4400"/>
            <a:ext cx="91440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219200"/>
            <a:ext cx="4343400" cy="421005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4419600" y="1905000"/>
            <a:ext cx="426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Сладкой вам жизни!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-05-20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0"/>
            <a:ext cx="9144000" cy="4572000"/>
          </a:xfrm>
          <a:prstGeom prst="rect">
            <a:avLst/>
          </a:prstGeom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28600" y="5334000"/>
            <a:ext cx="8610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Первые кондитеры появились в Древнем Египте: они варили конфеты из меда и фиников, а также фиги и миндаля. В Древнем Риме в строжайшей тайне держался рецепт конфет из орехов, маковых зерен, меда и кунжута, а в Древней Руси конфеты готовили из кленового сиропа, патоки и меда.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История конфет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050f6b5059aae21c3e6869c1c5fc1a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685800"/>
            <a:ext cx="6248400" cy="59639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Какая она разная – одежда у конфет!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30118-WA00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762000"/>
            <a:ext cx="8690306" cy="57888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Красота и привлекательность!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22035537_5-phonoteka_org-p-art-dizainer-professiya-krasivo-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685800"/>
            <a:ext cx="8686800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Художник – дизайнер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57330383_10-mykaleidoscope-ru-p-fantiki-konfet-sssr-vkusnyashki-krasivo-fo-10.jpg"/>
          <p:cNvPicPr>
            <a:picLocks noChangeAspect="1"/>
          </p:cNvPicPr>
          <p:nvPr/>
        </p:nvPicPr>
        <p:blipFill>
          <a:blip r:embed="rId2"/>
          <a:srcRect l="1031" t="1274" r="1031" b="3214"/>
          <a:stretch>
            <a:fillRect/>
          </a:stretch>
        </p:blipFill>
        <p:spPr>
          <a:xfrm>
            <a:off x="990600" y="762000"/>
            <a:ext cx="7239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Вид, внешность обёртки.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4357" t="21305" r="31193" b="25336"/>
          <a:stretch>
            <a:fillRect/>
          </a:stretch>
        </p:blipFill>
        <p:spPr bwMode="auto">
          <a:xfrm>
            <a:off x="304800" y="1143000"/>
            <a:ext cx="8584524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Дизайн обёртки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_ignore_q_80_w_1000_c_limit_7.jpg"/>
          <p:cNvPicPr>
            <a:picLocks noChangeAspect="1"/>
          </p:cNvPicPr>
          <p:nvPr/>
        </p:nvPicPr>
        <p:blipFill>
          <a:blip r:embed="rId2"/>
          <a:srcRect l="17500" t="12726" r="17500" b="12726"/>
          <a:stretch>
            <a:fillRect/>
          </a:stretch>
        </p:blipFill>
        <p:spPr>
          <a:xfrm>
            <a:off x="533400" y="1524000"/>
            <a:ext cx="4191000" cy="4513384"/>
          </a:xfrm>
          <a:prstGeom prst="rect">
            <a:avLst/>
          </a:prstGeom>
        </p:spPr>
      </p:pic>
      <p:pic>
        <p:nvPicPr>
          <p:cNvPr id="3" name="Рисунок 2" descr="L0tek9lb4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762000"/>
            <a:ext cx="3429000" cy="3429000"/>
          </a:xfrm>
          <a:prstGeom prst="rect">
            <a:avLst/>
          </a:prstGeom>
        </p:spPr>
      </p:pic>
      <p:pic>
        <p:nvPicPr>
          <p:cNvPr id="4" name="Рисунок 3" descr="sor-2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800" y="3733800"/>
            <a:ext cx="3129125" cy="2743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Дизайн обёртки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342</Words>
  <PresentationFormat>Экран (4:3)</PresentationFormat>
  <Paragraphs>29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DNA7 X86</cp:lastModifiedBy>
  <cp:revision>15</cp:revision>
  <dcterms:created xsi:type="dcterms:W3CDTF">2023-01-17T14:42:38Z</dcterms:created>
  <dcterms:modified xsi:type="dcterms:W3CDTF">2023-01-18T14:50:02Z</dcterms:modified>
</cp:coreProperties>
</file>