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7" r:id="rId3"/>
    <p:sldId id="260" r:id="rId4"/>
    <p:sldId id="256" r:id="rId5"/>
    <p:sldId id="263" r:id="rId6"/>
    <p:sldId id="265" r:id="rId7"/>
    <p:sldId id="264" r:id="rId8"/>
    <p:sldId id="266" r:id="rId9"/>
    <p:sldId id="268" r:id="rId10"/>
    <p:sldId id="271" r:id="rId11"/>
    <p:sldId id="259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3200" dirty="0" smtClean="0">
                <a:latin typeface="Calibri" pitchFamily="34" charset="0"/>
              </a:rPr>
              <a:t>Елтонская Алена Валентиновна, учитель русского языка и литературы</a:t>
            </a:r>
          </a:p>
          <a:p>
            <a:pPr marL="109728" indent="0">
              <a:buNone/>
            </a:pPr>
            <a:r>
              <a:rPr lang="ru-RU" sz="3200" smtClean="0">
                <a:latin typeface="Calibri" pitchFamily="34" charset="0"/>
              </a:rPr>
              <a:t>   МБОУ </a:t>
            </a:r>
            <a:r>
              <a:rPr lang="ru-RU" sz="3200" dirty="0" smtClean="0">
                <a:latin typeface="Calibri" pitchFamily="34" charset="0"/>
              </a:rPr>
              <a:t>«СОШ № 19»</a:t>
            </a:r>
            <a:endParaRPr lang="ru-RU" sz="3200" dirty="0">
              <a:latin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Calibri" pitchFamily="34" charset="0"/>
              </a:rPr>
              <a:t>Образ черёмухи в творчестве</a:t>
            </a:r>
            <a:br>
              <a:rPr lang="ru-RU" sz="3600" dirty="0" smtClean="0">
                <a:latin typeface="Calibri" pitchFamily="34" charset="0"/>
              </a:rPr>
            </a:br>
            <a:r>
              <a:rPr lang="ru-RU" sz="3600" dirty="0" smtClean="0">
                <a:latin typeface="Calibri" pitchFamily="34" charset="0"/>
              </a:rPr>
              <a:t> Ольги Фокиной</a:t>
            </a:r>
            <a:endParaRPr lang="ru-RU" sz="3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759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071802" y="2033394"/>
            <a:ext cx="3156382" cy="236258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«Черемуха»</a:t>
            </a:r>
            <a:endParaRPr lang="ru-RU" sz="30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1412776"/>
            <a:ext cx="2492350" cy="173788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память </a:t>
            </a:r>
            <a:r>
              <a:rPr lang="ru-RU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 </a:t>
            </a:r>
            <a:r>
              <a:rPr lang="ru-RU" sz="21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родном </a:t>
            </a:r>
            <a:r>
              <a:rPr lang="ru-RU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доме </a:t>
            </a:r>
            <a:endParaRPr lang="ru-RU" sz="2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070476" y="377210"/>
            <a:ext cx="2750554" cy="165618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воспоминания о первой любви</a:t>
            </a:r>
            <a:endParaRPr lang="ru-RU" sz="2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086001" y="4581128"/>
            <a:ext cx="3160108" cy="188132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память обо всех погибших в годы Великой Отечественной войны</a:t>
            </a:r>
            <a:endParaRPr lang="ru-RU" sz="2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626814" y="2497894"/>
            <a:ext cx="2246498" cy="18704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символ </a:t>
            </a:r>
            <a:r>
              <a:rPr lang="ru-RU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судьбы </a:t>
            </a:r>
            <a:r>
              <a:rPr lang="ru-RU" sz="21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русской женщины</a:t>
            </a:r>
            <a:endParaRPr lang="ru-RU" sz="2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15" y="3826807"/>
            <a:ext cx="2541587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013" y="116632"/>
            <a:ext cx="2616200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вал 9"/>
          <p:cNvSpPr/>
          <p:nvPr/>
        </p:nvSpPr>
        <p:spPr>
          <a:xfrm>
            <a:off x="6374786" y="4581128"/>
            <a:ext cx="2664296" cy="187049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b="1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источник нравственных сил, мерило </a:t>
            </a:r>
            <a:r>
              <a:rPr lang="ru-RU" sz="2100" b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человеческих </a:t>
            </a:r>
            <a:r>
              <a:rPr lang="ru-RU" sz="2100" b="1" dirty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ценностей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08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857232"/>
            <a:ext cx="9144000" cy="5000660"/>
          </a:xfrm>
        </p:spPr>
        <p:txBody>
          <a:bodyPr>
            <a:normAutofit/>
          </a:bodyPr>
          <a:lstStyle/>
          <a:p>
            <a:r>
              <a:rPr lang="ru-RU" sz="27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u-RU" sz="2700" dirty="0" smtClean="0">
                <a:latin typeface="Calibri" pitchFamily="34" charset="0"/>
                <a:cs typeface="Calibri" pitchFamily="34" charset="0"/>
              </a:rPr>
            </a:br>
            <a:r>
              <a:rPr lang="ru-RU" sz="2700" dirty="0" smtClean="0">
                <a:latin typeface="Calibri" pitchFamily="34" charset="0"/>
                <a:cs typeface="Calibri" pitchFamily="34" charset="0"/>
              </a:rPr>
              <a:t>        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51344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Синквейн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	Один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приемов активизации познавательной активности учащихся на уроке. Синквейн - это не обычное стихотворение, а стихотворение, написанное в соответствии с определенными правилами. В каждой строке задается набор слов, который необходимо отразить в стихотворении. 1 строка – заголовок, в который выносится ключевое слово, понятие, тема синквейна, выраженное в форме существительного. 2 строка – два прилагательных. 3 строка – три глагола. 4 строка – фраза, несущая определенный смысл. 5 строка – резюме, вывод, одно слово, существительное.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857232"/>
            <a:ext cx="9144000" cy="5000660"/>
          </a:xfrm>
        </p:spPr>
        <p:txBody>
          <a:bodyPr>
            <a:normAutofit/>
          </a:bodyPr>
          <a:lstStyle/>
          <a:p>
            <a:r>
              <a:rPr lang="ru-RU" sz="27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u-RU" sz="2700" dirty="0" smtClean="0">
                <a:latin typeface="Calibri" pitchFamily="34" charset="0"/>
                <a:cs typeface="Calibri" pitchFamily="34" charset="0"/>
              </a:rPr>
            </a:br>
            <a:r>
              <a:rPr lang="ru-RU" sz="2700" dirty="0" smtClean="0">
                <a:latin typeface="Calibri" pitchFamily="34" charset="0"/>
                <a:cs typeface="Calibri" pitchFamily="34" charset="0"/>
              </a:rPr>
              <a:t>        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51344"/>
            <a:ext cx="7272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Домашнее задание: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«Поэтического автографа».  Задание творческого характера.  Учащимся предлагается стать автором «поэтического автографа». Идея эта взята из «Литературной газеты», она, на мой взгляд,  замечательна.  В поэтическом автографе, посвященному творчеству О.А. Фокиной, должны быть представлены фотографии и строчки из её произведений наиболее характерные для творчества О.А. Фокиной.</a:t>
            </a:r>
          </a:p>
        </p:txBody>
      </p:sp>
    </p:spTree>
    <p:extLst>
      <p:ext uri="{BB962C8B-B14F-4D97-AF65-F5344CB8AC3E}">
        <p14:creationId xmlns:p14="http://schemas.microsoft.com/office/powerpoint/2010/main" val="116814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Ольга Александровна Фокина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9590" y="3645473"/>
            <a:ext cx="2608004" cy="306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63" y="1196752"/>
            <a:ext cx="2736304" cy="3491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68760"/>
            <a:ext cx="3286125" cy="349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083320"/>
          </a:xfrm>
        </p:spPr>
        <p:txBody>
          <a:bodyPr>
            <a:noAutofit/>
          </a:bodyPr>
          <a:lstStyle/>
          <a:p>
            <a:r>
              <a:rPr lang="ru-RU" sz="3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ЖИВУ,  ЛЮБЯ  МОЙ  КРАЙ  РОДНОЙ ,                            МОЙ        СЕВЕР    </a:t>
            </a:r>
            <a:r>
              <a:rPr lang="ru-RU" sz="3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МИЛЫЙ</a:t>
            </a:r>
            <a: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ПОЭТЕССА, ЛАУРЕАТ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ГОСУДАРСТВЕННОЙ  ПРЕМИИ 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РОССИИ (1976),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ВСЕРОССИЙСКОЙ 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ЛИТЕРАТУРНОЙ ПРЕМИИ 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ИМ.А.ТВАРДОВСКОГО,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ИМ. Н. РУБЦОВА (2001),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ПРЕМИИ Э. ВОЛОДИНА (2004),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ПОЧЁТНЫЙ ГРАЖДАНИН 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ВЕРХНЕТОЕМСКОГО РАЙОНА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ЧЛЕН СОЮЗА ПИСАТЕЛЕЙ</a:t>
            </a:r>
            <a:b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РОССИИ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12776"/>
            <a:ext cx="3168352" cy="498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88640"/>
            <a:ext cx="8461604" cy="302433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Черемуха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... О.А. Фокина по-особому любила использовать образ черёмухи в своих стихотворениях. С ней  были связаны  самые счастливые и печальные моменты жизни поэтессы. Среди образов природы: деревьев, цветов, трав – неоднократно встречаем образ черёмухи. Почему именно черёмухи? Не рябины, не клена?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24944"/>
            <a:ext cx="4764021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 любви, которая на определенном этапе жизни ставит перед выбором: кто прав? Как сохранить чистоту прежних отношений?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тематической группой слов: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1.	Тема «Прошлое»: черемуха, белая, белизна, белые-белые ночи, белокурая, в платьице белом.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2.	Тема «Настоящее»: окно,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индевелых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берез, занесенные снегом березы, белёсый туман.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Группа № 1. Образ черёмухи в стихотворении  «Снова забрало окна морозом…», сборник «Есть у меня два полюса». </a:t>
            </a:r>
          </a:p>
        </p:txBody>
      </p:sp>
    </p:spTree>
    <p:extLst>
      <p:ext uri="{BB962C8B-B14F-4D97-AF65-F5344CB8AC3E}">
        <p14:creationId xmlns:p14="http://schemas.microsoft.com/office/powerpoint/2010/main" val="3631243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Оно 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о лирической героине, которая задыхается в городских зарослях, и душевное равновесие, выход из тоски ищет за городом среди природы, среди белизны черемухи. Р</a:t>
            </a:r>
            <a:r>
              <a:rPr lang="ru-RU" sz="2800" dirty="0" smtClean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абота 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 тематической группой слов, создающий  сложный конфликт стихотворения: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8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2800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Чернолесица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»: крапива, шиповник, ольшаники, ивняк, осинники, орда комариная, заросли, тоска.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8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«Черёмуха»: как с неба </a:t>
            </a:r>
            <a:r>
              <a:rPr lang="ru-RU" sz="2800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свалилася</a:t>
            </a:r>
            <a:r>
              <a:rPr lang="ru-RU" sz="28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; как облако, белая; за город на поиски выхода.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Группа № 2. Образ черёмухи в стихотворении  «Взяла тоска за ворот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730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Группа № 3.  Образ черёмухи в стихотворении «Настежь ворота – родимая дома!».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1844824"/>
            <a:ext cx="53285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нем говорится о матери, о радости возвращения в родительский дом. Работа с тематической группой слов: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	Образ дома, малой родины: ворота, огород,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черепинка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стенушки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ходики, лавки, неподметённые солнышка крошки, что сквозь черемуху – на пол – тишком…, котенок и др.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9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484784"/>
            <a:ext cx="1571636" cy="2595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772" y="2132856"/>
            <a:ext cx="1713124" cy="264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9353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Группа № 4. Образ черёмухи в стихотворении о женской судьбе 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Черё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черё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-черёмуха!».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902375"/>
            <a:ext cx="3312367" cy="484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5896" y="1844824"/>
            <a:ext cx="53285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Тематическая группа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слов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 часть стихотворения содержит вопрос лирической героини, обращенный к черёмухе: «Чего, чего тебе вздыхать?»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часть стихотворения представляет собой монолог черёмухи, в котором она рассказывает о своей нелёгкой жизни: имение, родник, гнездовье, сторонушка, земля.</a:t>
            </a:r>
          </a:p>
        </p:txBody>
      </p:sp>
    </p:spTree>
    <p:extLst>
      <p:ext uri="{BB962C8B-B14F-4D97-AF65-F5344CB8AC3E}">
        <p14:creationId xmlns:p14="http://schemas.microsoft.com/office/powerpoint/2010/main" val="2795006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Группа № 5. Образ черёмухи в автобиографическом стихотворении «Черёмуха за старым огородом…».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63888" y="1556792"/>
            <a:ext cx="525658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Работа </a:t>
            </a: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тематической группой слов, отражающих два временных плана (до войны и после):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 группа «отец»: стружки-завитушки, игрушки, тятя, кустик, дочурка.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 группа «черёмуха»: черёмуха-малютка, бедняжка, стебелёк, похлёбка (с черёмуховым запахом), ровесница, память, Россия. </a:t>
            </a:r>
            <a:endParaRPr lang="ru-RU" sz="20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3"/>
            <a:ext cx="3312368" cy="446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0966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638</TotalTime>
  <Words>494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Образ черёмухи в творчестве  Ольги Фокиной</vt:lpstr>
      <vt:lpstr>Ольга Александровна Фокина</vt:lpstr>
      <vt:lpstr>Я ЖИВУ,  ЛЮБЯ  МОЙ  КРАЙ  РОДНОЙ ,                            МОЙ        СЕВЕР    МИЛЫЙ  ПОЭТЕССА, ЛАУРЕАТ ГОСУДАРСТВЕННОЙ  ПРЕМИИ  РОССИИ (1976), ВСЕРОССИЙСКОЙ  ЛИТЕРАТУРНОЙ ПРЕМИИ  ИМ.А.ТВАРДОВСКОГО, ИМ. Н. РУБЦОВА (2001), ПРЕМИИ Э. ВОЛОДИНА (2004), ПОЧЁТНЫЙ ГРАЖДАНИН  ВЕРХНЕТОЕМСКОГО РАЙОНА ЧЛЕН СОЮЗА ПИСАТЕЛЕЙ РОССИИ </vt:lpstr>
      <vt:lpstr>Черемуха... О.А. Фокина по-особому любила использовать образ черёмухи в своих стихотворениях. С ней  были связаны  самые счастливые и печальные моменты жизни поэтессы. Среди образов природы: деревьев, цветов, трав – неоднократно встречаем образ черёмухи. Почему именно черёмухи? Не рябины, не клена? </vt:lpstr>
      <vt:lpstr>Группа № 1. Образ черёмухи в стихотворении  «Снова забрало окна морозом…», сборник «Есть у меня два полюса». </vt:lpstr>
      <vt:lpstr>Группа № 2. Образ черёмухи в стихотворении  «Взяла тоска за ворот»</vt:lpstr>
      <vt:lpstr>Группа № 3.  Образ черёмухи в стихотворении «Настежь ворота – родимая дома!».</vt:lpstr>
      <vt:lpstr>Группа № 4. Образ черёмухи в стихотворении о женской судьбе «Черё-черё-черёмуха!». </vt:lpstr>
      <vt:lpstr> Группа № 5. Образ черёмухи в автобиографическом стихотворении «Черёмуха за старым огородом…». </vt:lpstr>
      <vt:lpstr>Презентация PowerPoint</vt:lpstr>
      <vt:lpstr>            </vt:lpstr>
      <vt:lpstr>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прочтение стихотворения в прозе И.С.Тургенева  «Два богача»</dc:title>
  <dc:creator>Елтонская</dc:creator>
  <cp:lastModifiedBy>зам.директора по АХР</cp:lastModifiedBy>
  <cp:revision>38</cp:revision>
  <dcterms:created xsi:type="dcterms:W3CDTF">2011-04-17T13:48:19Z</dcterms:created>
  <dcterms:modified xsi:type="dcterms:W3CDTF">2016-03-30T13:52:27Z</dcterms:modified>
</cp:coreProperties>
</file>