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8" r:id="rId2"/>
    <p:sldId id="257" r:id="rId3"/>
    <p:sldId id="260" r:id="rId4"/>
    <p:sldId id="259" r:id="rId5"/>
    <p:sldId id="261" r:id="rId6"/>
    <p:sldId id="275" r:id="rId7"/>
    <p:sldId id="262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000"/>
    <a:srgbClr val="8D1F5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5F6F4-F04A-4038-9457-02CD142199A2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F0A2B-6927-4D55-8143-E6868F9698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F0A2B-6927-4D55-8143-E6868F96984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F0A2B-6927-4D55-8143-E6868F96984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000108"/>
            <a:ext cx="7358082" cy="364333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Образовательный </a:t>
            </a:r>
            <a:b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B40000"/>
                </a:solidFill>
                <a:latin typeface="Bookman Old Style" pitchFamily="18" charset="0"/>
                <a:cs typeface="Times New Roman" pitchFamily="18" charset="0"/>
              </a:rPr>
              <a:t>«Когда творим мы</a:t>
            </a:r>
            <a:br>
              <a:rPr lang="ru-RU" sz="5400" b="1" dirty="0" smtClean="0">
                <a:solidFill>
                  <a:srgbClr val="B4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B40000"/>
                </a:solidFill>
                <a:latin typeface="Bookman Old Style" pitchFamily="18" charset="0"/>
                <a:cs typeface="Times New Roman" pitchFamily="18" charset="0"/>
              </a:rPr>
              <a:t> чудеса»</a:t>
            </a:r>
            <a:endParaRPr lang="ru-RU" sz="5400" b="1" dirty="0">
              <a:solidFill>
                <a:srgbClr val="B40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8071" y="5214926"/>
            <a:ext cx="3065929" cy="1643074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Выполнила педагог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дополнительного образования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Спиркина Александра Владимировна</a:t>
            </a: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14290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автономное учреждение дополнительного образования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«Центр развития творчества детей и юношества»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 «город Бугуруслан»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21429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этап.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142984"/>
            <a:ext cx="7943848" cy="4525963"/>
          </a:xfrm>
        </p:spPr>
        <p:txBody>
          <a:bodyPr>
            <a:normAutofit/>
          </a:bodyPr>
          <a:lstStyle/>
          <a:p>
            <a:pPr marL="0" indent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Экскурсия в школьный двор</a:t>
            </a:r>
          </a:p>
          <a:p>
            <a:pPr marL="0" indent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Знакомство с экспозицией музея «Вечность»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Центра творчества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фото маудод цртдю\2017-2018\день открытых дверей\IMG_8158.JPG"/>
          <p:cNvPicPr>
            <a:picLocks noChangeAspect="1" noChangeArrowheads="1"/>
          </p:cNvPicPr>
          <p:nvPr/>
        </p:nvPicPr>
        <p:blipFill>
          <a:blip r:embed="rId2" cstate="print"/>
          <a:srcRect l="1562" t="23046" r="17187" b="10156"/>
          <a:stretch>
            <a:fillRect/>
          </a:stretch>
        </p:blipFill>
        <p:spPr bwMode="auto">
          <a:xfrm>
            <a:off x="1571604" y="2500306"/>
            <a:ext cx="5000660" cy="2740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s://sun9-24.userapi.com/c850420/v850420941/1c22bd/at1PQJJiOBQ.jpg"/>
          <p:cNvPicPr/>
          <p:nvPr/>
        </p:nvPicPr>
        <p:blipFill>
          <a:blip r:embed="rId3" cstate="print"/>
          <a:srcRect t="8427" r="24578" b="10112"/>
          <a:stretch>
            <a:fillRect/>
          </a:stretch>
        </p:blipFill>
        <p:spPr bwMode="auto">
          <a:xfrm>
            <a:off x="5643570" y="4143380"/>
            <a:ext cx="255270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285728"/>
            <a:ext cx="7886700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этап. Выполнение практики.</a:t>
            </a: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00108"/>
            <a:ext cx="7429552" cy="4525963"/>
          </a:xfrm>
        </p:spPr>
        <p:txBody>
          <a:bodyPr>
            <a:normAutofit/>
          </a:bodyPr>
          <a:lstStyle/>
          <a:p>
            <a:pPr indent="174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Беседа «Стыд и совесть», мероприятие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Вклад художников в Великую Победу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веселые старты «Защитник Родины. </a:t>
            </a:r>
          </a:p>
          <a:p>
            <a:endParaRPr lang="ru-RU" sz="2400" dirty="0"/>
          </a:p>
        </p:txBody>
      </p:sp>
      <p:pic>
        <p:nvPicPr>
          <p:cNvPr id="10" name="Picture 1" descr="C:\Users\Клиент\Desktop\фото для презентации\IMG_20181122_131932.jpg"/>
          <p:cNvPicPr>
            <a:picLocks noChangeAspect="1" noChangeArrowheads="1"/>
          </p:cNvPicPr>
          <p:nvPr/>
        </p:nvPicPr>
        <p:blipFill>
          <a:blip r:embed="rId2" cstate="print"/>
          <a:srcRect l="19695" t="31568" r="25587"/>
          <a:stretch>
            <a:fillRect/>
          </a:stretch>
        </p:blipFill>
        <p:spPr bwMode="auto">
          <a:xfrm>
            <a:off x="6572264" y="2285992"/>
            <a:ext cx="1857388" cy="3097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фото маудод цртдю\фото к 100 летию\IMG_9305.JPG"/>
          <p:cNvPicPr>
            <a:picLocks noChangeAspect="1" noChangeArrowheads="1"/>
          </p:cNvPicPr>
          <p:nvPr/>
        </p:nvPicPr>
        <p:blipFill>
          <a:blip r:embed="rId3" cstate="print"/>
          <a:srcRect l="14062" t="16733"/>
          <a:stretch>
            <a:fillRect/>
          </a:stretch>
        </p:blipFill>
        <p:spPr bwMode="auto">
          <a:xfrm>
            <a:off x="1857356" y="2643182"/>
            <a:ext cx="4365206" cy="276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525963"/>
          </a:xfrm>
        </p:spPr>
        <p:txBody>
          <a:bodyPr>
            <a:normAutofit/>
          </a:bodyPr>
          <a:lstStyle/>
          <a:p>
            <a:pPr indent="17463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«Открытка ко дню Победы», «Мозаичная открытка к 9 мая»</a:t>
            </a:r>
          </a:p>
          <a:p>
            <a:pPr algn="ctr"/>
            <a:endParaRPr lang="ru-RU" sz="2800" dirty="0"/>
          </a:p>
        </p:txBody>
      </p:sp>
      <p:pic>
        <p:nvPicPr>
          <p:cNvPr id="1026" name="Picture 2" descr="C:\Users\Клиент\Desktop\фото для презентации\IMG_20190922_155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2919217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Клиент\Desktop\фото для презентации\IMG_20190922_155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509624" y="1276930"/>
            <a:ext cx="2571768" cy="4018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85728"/>
            <a:ext cx="750099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Заключительный этап </a:t>
            </a:r>
          </a:p>
          <a:p>
            <a:endParaRPr lang="ru-RU" dirty="0"/>
          </a:p>
        </p:txBody>
      </p:sp>
      <p:pic>
        <p:nvPicPr>
          <p:cNvPr id="4" name="Рисунок 3" descr="C:\Users\Клиент\AppData\Local\Microsoft\Windows\INetCache\Content.Word\IMG_92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071546"/>
            <a:ext cx="4162425" cy="2771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Клиент\Desktop\IMG_20190921_215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724382" y="2705114"/>
            <a:ext cx="3057432" cy="4076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Клиент\AppData\Local\Microsoft\Windows\INetCache\Content.Word\DSC00768.jpg"/>
          <p:cNvPicPr>
            <a:picLocks noGrp="1"/>
          </p:cNvPicPr>
          <p:nvPr>
            <p:ph idx="1"/>
          </p:nvPr>
        </p:nvPicPr>
        <p:blipFill>
          <a:blip r:embed="rId3" cstate="print"/>
          <a:srcRect t="29730"/>
          <a:stretch>
            <a:fillRect/>
          </a:stretch>
        </p:blipFill>
        <p:spPr bwMode="auto">
          <a:xfrm>
            <a:off x="1785918" y="500042"/>
            <a:ext cx="328614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2" name="Picture 2" descr="C:\Users\Клиент\Desktop\фото для презентации\IMG_20190205_1403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240000" y="-11430000"/>
            <a:ext cx="4345200" cy="3258900"/>
          </a:xfrm>
          <a:prstGeom prst="rect">
            <a:avLst/>
          </a:prstGeom>
          <a:noFill/>
        </p:spPr>
      </p:pic>
      <p:pic>
        <p:nvPicPr>
          <p:cNvPr id="35843" name="Picture 3" descr="C:\Users\Клиент\Desktop\фото для презентации\IMG_20190213_1556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2857496"/>
            <a:ext cx="4500562" cy="33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</a:rPr>
              <a:t>Расчет бюджета проекта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04" y="1142984"/>
          <a:ext cx="7143800" cy="4981044"/>
        </p:xfrm>
        <a:graphic>
          <a:graphicData uri="http://schemas.openxmlformats.org/drawingml/2006/table">
            <a:tbl>
              <a:tblPr/>
              <a:tblGrid>
                <a:gridCol w="432958"/>
                <a:gridCol w="1787474"/>
                <a:gridCol w="1287685"/>
                <a:gridCol w="1530814"/>
                <a:gridCol w="2104869"/>
              </a:tblGrid>
              <a:tr h="830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Цена за штуку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Общая сумма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Ксероксная бумага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 пач.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233 руб.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233 руб.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Плотная бумага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пач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25 руб.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75 руб.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Клей ПВА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 шт.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12 руб.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36 руб.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Клей кристалл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 шт.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98 руб.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98 руб.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Крупы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 уп.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57 руб.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120 руб.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Всего 562 руб.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65126"/>
            <a:ext cx="7229498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Перспективы реализации проекта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00174"/>
            <a:ext cx="7500990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природным материалом всегда будет актуальна. Мы планируем  работать над этой темой, совершенствовать знания о природном материале и технике работы с ним;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Дальнейшее  развитие  проекта  по  созданию  новых  работ  к знаменательным датам;</a:t>
            </a:r>
          </a:p>
          <a:p>
            <a:endParaRPr lang="ru-RU" dirty="0"/>
          </a:p>
        </p:txBody>
      </p:sp>
      <p:pic>
        <p:nvPicPr>
          <p:cNvPr id="3073" name="Picture 1" descr="C:\Users\Клиент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357562"/>
            <a:ext cx="450879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428736"/>
            <a:ext cx="7000924" cy="4351338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 дополнительного образования;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Творческая группа педагогов дополнительного образования;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Обучающиеся 1-2 классов.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357166"/>
            <a:ext cx="7215238" cy="3857651"/>
          </a:xfrm>
        </p:spPr>
        <p:txBody>
          <a:bodyPr>
            <a:normAutofit/>
          </a:bodyPr>
          <a:lstStyle/>
          <a:p>
            <a:pPr indent="17463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Природный материал </a:t>
            </a:r>
          </a:p>
          <a:p>
            <a:endParaRPr lang="ru-RU" dirty="0"/>
          </a:p>
        </p:txBody>
      </p:sp>
      <p:pic>
        <p:nvPicPr>
          <p:cNvPr id="2" name="Picture 2" descr="http://www.i2podelki.ot7.ru/uploads/7/5/4/%D0%9F%D0%BE%D0%B4%D0%B5%D0%BB%D0%BA%D0%B8-%D0%BF%D0%BE%D0%B4%D0%B5%D0%BB%D0%BA%D0%B0-%D0%BE%D0%BB%D0%B5%D0%BD%D1%8C-%D0%9E%D0%BB%D0%B5%D0%BD%D1%8C-%D0%B8%D0%B7-%D1%88%D0%B8%D1%88%D0%B5%D0%BA-%D0%B8-%D0%B2%D0%B5%D1%82%D0%BE%D0%BA-7549.jpg"/>
          <p:cNvPicPr>
            <a:picLocks noChangeAspect="1" noChangeArrowheads="1"/>
          </p:cNvPicPr>
          <p:nvPr/>
        </p:nvPicPr>
        <p:blipFill>
          <a:blip r:embed="rId2" cstate="print"/>
          <a:srcRect l="8381" r="5019"/>
          <a:stretch>
            <a:fillRect/>
          </a:stretch>
        </p:blipFill>
        <p:spPr bwMode="auto">
          <a:xfrm>
            <a:off x="6429388" y="1643050"/>
            <a:ext cx="221457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ÐÐ°ÑÑÐ¸Ð½ÐºÐ¸ Ð¿Ð¾ Ð·Ð°Ð¿ÑÐ¾ÑÑ Ð¿ÑÐ¸ÑÐ¾Ð´Ð½ÑÐ¹ Ð¼Ð°ÑÐµÑÐ¸Ð°Ð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000504"/>
            <a:ext cx="373355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avatars.mds.yandex.net/get-pdb/236760/30733b01-f41f-4227-a48c-21e53e379a75/s1200?webp=false"/>
          <p:cNvPicPr>
            <a:picLocks noChangeAspect="1" noChangeArrowheads="1"/>
          </p:cNvPicPr>
          <p:nvPr/>
        </p:nvPicPr>
        <p:blipFill>
          <a:blip r:embed="rId4" cstate="print"/>
          <a:srcRect l="5172" t="10508" r="7758" b="8043"/>
          <a:stretch>
            <a:fillRect/>
          </a:stretch>
        </p:blipFill>
        <p:spPr bwMode="auto">
          <a:xfrm>
            <a:off x="1785918" y="1214422"/>
            <a:ext cx="3561076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571481"/>
            <a:ext cx="7072362" cy="2143139"/>
          </a:xfrm>
        </p:spPr>
        <p:txBody>
          <a:bodyPr>
            <a:normAutofit/>
          </a:bodyPr>
          <a:lstStyle/>
          <a:p>
            <a:pPr indent="4763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настоящее время проблема нравственно – патриотического воспитания детей младшего школьного возраста становится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актуальной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17410" name="Picture 2" descr="ÐÐ°ÑÑÐ¸Ð½ÐºÐ¸ Ð¿Ð¾ Ð·Ð°Ð¿ÑÐ¾ÑÑ Ð¿Ð°ÑÑÐ¸Ð¾ÑÐ¸ÑÐµÑÐºÐ¾Ðµ Ð²Ð¾ÑÐ¿Ð¸ÑÐ°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214554"/>
            <a:ext cx="5500726" cy="3667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642918"/>
            <a:ext cx="7286676" cy="4500595"/>
          </a:xfrm>
        </p:spPr>
        <p:txBody>
          <a:bodyPr>
            <a:normAutofit/>
          </a:bodyPr>
          <a:lstStyle/>
          <a:p>
            <a:pPr indent="4763" algn="just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Цель: формирование нравственных ценностей через создание открытки из природного материала в технике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скрапбукинг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приуроченную  к 75-тию Победы в Великой Отечественной войне.</a:t>
            </a:r>
          </a:p>
          <a:p>
            <a:pPr indent="4763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Клиент\Desktop\фото для презентации\IMG_20190415_160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500306"/>
            <a:ext cx="4786346" cy="358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357166"/>
            <a:ext cx="7286676" cy="6500834"/>
          </a:xfrm>
        </p:spPr>
        <p:txBody>
          <a:bodyPr>
            <a:normAutofit lnSpcReduction="10000"/>
          </a:bodyPr>
          <a:lstStyle/>
          <a:p>
            <a:pPr marL="0" indent="36036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36036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Воспитательные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воспитывать духовно-нравственные и патриотические чувства, гордость за свою страну, любовь и заботливое отношение к старшему поколению, бережное отношение к семейным фотографиям и наградам. 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воспитывать бережное отношение к природе, любовь к родному краю.</a:t>
            </a:r>
          </a:p>
          <a:p>
            <a:pPr marL="0" indent="36036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познакомить с разными видами природного материала; 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-знакомство с техникой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скрапбукинг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-формировать представление об истории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используя различные виды деятельности.</a:t>
            </a:r>
          </a:p>
          <a:p>
            <a:pPr marL="0" indent="36036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-учить выражать свои чувства, обогащать словарный запас;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-развивать любознательность, наблюдательность и познавательный интерес к миру природы;</a:t>
            </a:r>
          </a:p>
          <a:p>
            <a:pPr marL="0" indent="3603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-развивать творческое мышление, пространственное воображение, фантазию.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729534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Методы, пути и приемы решения: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428736"/>
            <a:ext cx="7158060" cy="4748227"/>
          </a:xfrm>
        </p:spPr>
        <p:txBody>
          <a:bodyPr/>
          <a:lstStyle/>
          <a:p>
            <a:pPr marL="0" indent="36036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-Использование дидактических и наглядных материалов.</a:t>
            </a:r>
          </a:p>
          <a:p>
            <a:pPr marL="0" indent="36036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-Дидактические, подвижные игры.</a:t>
            </a:r>
          </a:p>
          <a:p>
            <a:pPr marL="0" indent="36036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-Творческая деятельность: заготовка природного материала, оформление открыток, </a:t>
            </a:r>
          </a:p>
          <a:p>
            <a:pPr marL="0" indent="36036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-Беседы познавательного характера.</a:t>
            </a:r>
          </a:p>
          <a:p>
            <a:endParaRPr lang="ru-RU" dirty="0"/>
          </a:p>
        </p:txBody>
      </p:sp>
      <p:pic>
        <p:nvPicPr>
          <p:cNvPr id="4" name="Picture 2" descr="ÐÐ°ÑÑÐ¸Ð½ÐºÐ¸ Ð¿Ð¾ Ð·Ð°Ð¿ÑÐ¾ÑÑ ÐºÐ½Ð¸Ð³Ð¸ ÑÑÐ¾Ð¿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573662"/>
            <a:ext cx="4953000" cy="2847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500174"/>
            <a:ext cx="7000924" cy="4351338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этап.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Аналитико-прогнастический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этап.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этап. Выполнение практики.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Заключительный этап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1"/>
            <a:ext cx="7886700" cy="13572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этап.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Аналитико-прогнастический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214422"/>
            <a:ext cx="7086622" cy="4819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Экологическая викторина на тему: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«Человек природе друг – это знают все вокруг».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Клиент\Desktop\фото для презентации\IMG_20181207_142310.jpg"/>
          <p:cNvPicPr>
            <a:picLocks noChangeAspect="1" noChangeArrowheads="1"/>
          </p:cNvPicPr>
          <p:nvPr/>
        </p:nvPicPr>
        <p:blipFill>
          <a:blip r:embed="rId2" cstate="print"/>
          <a:srcRect t="9898" b="23800"/>
          <a:stretch>
            <a:fillRect/>
          </a:stretch>
        </p:blipFill>
        <p:spPr bwMode="auto">
          <a:xfrm>
            <a:off x="1857356" y="2786058"/>
            <a:ext cx="3723078" cy="3291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 descr="ÐÐ°ÑÑÐ¸Ð½ÐºÐ¸ Ð¿Ð¾ Ð·Ð°Ð¿ÑÐ¾ÑÑ ÑÐºÐ¾Ð»Ð¾Ð³Ð¸Ñ Ð·Ð½Ð°ÑÐ¾Ð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357694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4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</Template>
  <TotalTime>326</TotalTime>
  <Words>345</Words>
  <Application>Microsoft Office PowerPoint</Application>
  <PresentationFormat>Экран (4:3)</PresentationFormat>
  <Paragraphs>85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4</vt:lpstr>
      <vt:lpstr>Образовательный  проект  «Когда творим мы  чудеса»</vt:lpstr>
      <vt:lpstr>Участники проекта: </vt:lpstr>
      <vt:lpstr>Слайд 3</vt:lpstr>
      <vt:lpstr>Слайд 4</vt:lpstr>
      <vt:lpstr>Слайд 5</vt:lpstr>
      <vt:lpstr>Слайд 6</vt:lpstr>
      <vt:lpstr>Методы, пути и приемы решения: </vt:lpstr>
      <vt:lpstr>Этапы реализации проекта</vt:lpstr>
      <vt:lpstr>1 этап. Аналитико-прогнастический.</vt:lpstr>
      <vt:lpstr>2 этап. Деятельностный. </vt:lpstr>
      <vt:lpstr> 3 этап. Выполнение практики. </vt:lpstr>
      <vt:lpstr>Слайд 12</vt:lpstr>
      <vt:lpstr>Слайд 13</vt:lpstr>
      <vt:lpstr>Слайд 14</vt:lpstr>
      <vt:lpstr>Расчет бюджета проекта</vt:lpstr>
      <vt:lpstr>Перспективы реализации проекта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проект «Когда творим мы чудеса»</dc:title>
  <dc:creator>Клиент</dc:creator>
  <cp:lastModifiedBy>Клиент</cp:lastModifiedBy>
  <cp:revision>21</cp:revision>
  <dcterms:created xsi:type="dcterms:W3CDTF">2019-09-19T14:25:50Z</dcterms:created>
  <dcterms:modified xsi:type="dcterms:W3CDTF">2019-09-24T08:01:45Z</dcterms:modified>
</cp:coreProperties>
</file>