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dirty="0" smtClean="0"/>
              <a:t>Операция «Багратион»</a:t>
            </a:r>
            <a:br>
              <a:rPr lang="ru-RU" dirty="0" smtClean="0"/>
            </a:br>
            <a:r>
              <a:rPr lang="ru-RU" dirty="0" smtClean="0"/>
              <a:t>(23 июня – 29 августа 1944)</a:t>
            </a:r>
            <a:endParaRPr lang="ru-RU" dirty="0"/>
          </a:p>
        </p:txBody>
      </p:sp>
      <p:pic>
        <p:nvPicPr>
          <p:cNvPr id="1026" name="Picture 2" descr="D:\thumb_58501_artworks_b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5616624" cy="398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1643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Операция «Багратион» (23 июня – 29 августа 1944)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Операция «Багратион» (23 июня – 29 августа 1944)</dc:title>
  <dc:creator>Scool</dc:creator>
  <cp:lastModifiedBy>Scool</cp:lastModifiedBy>
  <cp:revision>1</cp:revision>
  <dcterms:created xsi:type="dcterms:W3CDTF">2020-02-27T05:17:57Z</dcterms:created>
  <dcterms:modified xsi:type="dcterms:W3CDTF">2020-02-27T05:22:21Z</dcterms:modified>
</cp:coreProperties>
</file>