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  <p:sldId id="281" r:id="rId3"/>
    <p:sldId id="256" r:id="rId4"/>
    <p:sldId id="282" r:id="rId5"/>
    <p:sldId id="285" r:id="rId6"/>
    <p:sldId id="264" r:id="rId7"/>
    <p:sldId id="286" r:id="rId8"/>
    <p:sldId id="287" r:id="rId9"/>
    <p:sldId id="259" r:id="rId10"/>
    <p:sldId id="288" r:id="rId11"/>
    <p:sldId id="313" r:id="rId12"/>
    <p:sldId id="271" r:id="rId13"/>
    <p:sldId id="290" r:id="rId14"/>
    <p:sldId id="291" r:id="rId15"/>
    <p:sldId id="272" r:id="rId16"/>
    <p:sldId id="292" r:id="rId17"/>
    <p:sldId id="293" r:id="rId18"/>
    <p:sldId id="268" r:id="rId19"/>
    <p:sldId id="294" r:id="rId20"/>
    <p:sldId id="314" r:id="rId21"/>
    <p:sldId id="266" r:id="rId22"/>
    <p:sldId id="296" r:id="rId23"/>
    <p:sldId id="297" r:id="rId24"/>
    <p:sldId id="260" r:id="rId25"/>
    <p:sldId id="300" r:id="rId26"/>
    <p:sldId id="299" r:id="rId27"/>
    <p:sldId id="273" r:id="rId28"/>
    <p:sldId id="301" r:id="rId29"/>
    <p:sldId id="302" r:id="rId30"/>
    <p:sldId id="258" r:id="rId31"/>
    <p:sldId id="304" r:id="rId32"/>
    <p:sldId id="316" r:id="rId33"/>
    <p:sldId id="303" r:id="rId34"/>
    <p:sldId id="283" r:id="rId35"/>
    <p:sldId id="315" r:id="rId36"/>
    <p:sldId id="270" r:id="rId37"/>
    <p:sldId id="284" r:id="rId38"/>
    <p:sldId id="318" r:id="rId39"/>
    <p:sldId id="277" r:id="rId40"/>
    <p:sldId id="307" r:id="rId41"/>
    <p:sldId id="308" r:id="rId42"/>
    <p:sldId id="319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3D32309-A240-4765-9958-65F9660D6E06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8313FBA-26AB-4BFB-A9F6-074B082BB8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3D32309-A240-4765-9958-65F9660D6E06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8313FBA-26AB-4BFB-A9F6-074B082BB8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63D32309-A240-4765-9958-65F9660D6E06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8313FBA-26AB-4BFB-A9F6-074B082BB8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3D32309-A240-4765-9958-65F9660D6E06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8313FBA-26AB-4BFB-A9F6-074B082BB8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3D32309-A240-4765-9958-65F9660D6E06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58313FBA-26AB-4BFB-A9F6-074B082BB8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3D32309-A240-4765-9958-65F9660D6E06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8313FBA-26AB-4BFB-A9F6-074B082BB8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3D32309-A240-4765-9958-65F9660D6E06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8313FBA-26AB-4BFB-A9F6-074B082BB8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3D32309-A240-4765-9958-65F9660D6E06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8313FBA-26AB-4BFB-A9F6-074B082BB8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3D32309-A240-4765-9958-65F9660D6E06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8313FBA-26AB-4BFB-A9F6-074B082BB8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3D32309-A240-4765-9958-65F9660D6E06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8313FBA-26AB-4BFB-A9F6-074B082BB8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3D32309-A240-4765-9958-65F9660D6E06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8313FBA-26AB-4BFB-A9F6-074B082BB8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63D32309-A240-4765-9958-65F9660D6E06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8313FBA-26AB-4BFB-A9F6-074B082BB8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4" Type="http://schemas.openxmlformats.org/officeDocument/2006/relationships/slide" Target="slide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" Target="slide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4" Type="http://schemas.openxmlformats.org/officeDocument/2006/relationships/slide" Target="slide3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3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jpeg"/><Relationship Id="rId4" Type="http://schemas.openxmlformats.org/officeDocument/2006/relationships/slide" Target="slide3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4" Type="http://schemas.openxmlformats.org/officeDocument/2006/relationships/slide" Target="slide4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0"/>
            <a:ext cx="8043672" cy="1285860"/>
          </a:xfrm>
        </p:spPr>
        <p:txBody>
          <a:bodyPr/>
          <a:lstStyle/>
          <a:p>
            <a:r>
              <a:rPr lang="ru-RU" dirty="0" smtClean="0">
                <a:latin typeface="Constantia" pitchFamily="18" charset="0"/>
              </a:rPr>
              <a:t>А у нас есть такие места</a:t>
            </a:r>
            <a:r>
              <a:rPr lang="ru-RU" dirty="0" smtClean="0"/>
              <a:t>…</a:t>
            </a:r>
            <a:endParaRPr lang="ru-RU" dirty="0"/>
          </a:p>
        </p:txBody>
      </p:sp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4414" y="4429132"/>
            <a:ext cx="7715304" cy="2071702"/>
          </a:xfrm>
        </p:spPr>
        <p:txBody>
          <a:bodyPr>
            <a:noAutofit/>
          </a:bodyPr>
          <a:lstStyle/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400" dirty="0" err="1" smtClean="0">
                <a:latin typeface="Constantia" pitchFamily="18" charset="0"/>
              </a:rPr>
              <a:t>Дьячкова</a:t>
            </a:r>
            <a:r>
              <a:rPr lang="ru-RU" sz="2400" dirty="0" smtClean="0">
                <a:latin typeface="Constantia" pitchFamily="18" charset="0"/>
              </a:rPr>
              <a:t> Ольга Анатольевна, </a:t>
            </a:r>
          </a:p>
          <a:p>
            <a:pPr>
              <a:buNone/>
            </a:pPr>
            <a:r>
              <a:rPr lang="ru-RU" sz="2400" dirty="0" smtClean="0">
                <a:latin typeface="Constantia" pitchFamily="18" charset="0"/>
              </a:rPr>
              <a:t>педагог дополнительного образования,</a:t>
            </a:r>
          </a:p>
          <a:p>
            <a:pPr>
              <a:buNone/>
            </a:pPr>
            <a:r>
              <a:rPr lang="ru-RU" sz="2400" dirty="0" smtClean="0">
                <a:latin typeface="Constantia" pitchFamily="18" charset="0"/>
              </a:rPr>
              <a:t> 1 квалификационная категория</a:t>
            </a:r>
          </a:p>
          <a:p>
            <a:pPr>
              <a:buNone/>
            </a:pPr>
            <a:r>
              <a:rPr lang="ru-RU" sz="2400" dirty="0" smtClean="0">
                <a:latin typeface="Constantia" pitchFamily="18" charset="0"/>
              </a:rPr>
              <a:t>МБОУ </a:t>
            </a:r>
            <a:r>
              <a:rPr lang="ru-RU" sz="2400" dirty="0" smtClean="0">
                <a:latin typeface="Constantia" pitchFamily="18" charset="0"/>
              </a:rPr>
              <a:t>ДО </a:t>
            </a:r>
            <a:r>
              <a:rPr lang="ru-RU" sz="2400" dirty="0" smtClean="0">
                <a:latin typeface="Constantia" pitchFamily="18" charset="0"/>
              </a:rPr>
              <a:t>«</a:t>
            </a:r>
            <a:r>
              <a:rPr lang="ru-RU" sz="2400" dirty="0" err="1" smtClean="0">
                <a:latin typeface="Constantia" pitchFamily="18" charset="0"/>
              </a:rPr>
              <a:t>Коношский</a:t>
            </a:r>
            <a:r>
              <a:rPr lang="ru-RU" sz="2400" dirty="0" smtClean="0">
                <a:latin typeface="Constantia" pitchFamily="18" charset="0"/>
              </a:rPr>
              <a:t> РДДТ»</a:t>
            </a:r>
            <a:endParaRPr lang="ru-RU" sz="2400" dirty="0">
              <a:latin typeface="Constantia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85720" y="1500174"/>
            <a:ext cx="4429125" cy="35004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nstantia" pitchFamily="18" charset="0"/>
              </a:rPr>
              <a:t>Очень хорошо!</a:t>
            </a:r>
            <a:endParaRPr lang="ru-RU" dirty="0">
              <a:latin typeface="Constantia" pitchFamily="18" charset="0"/>
            </a:endParaRPr>
          </a:p>
        </p:txBody>
      </p:sp>
      <p:pic>
        <p:nvPicPr>
          <p:cNvPr id="4" name="Picture 2" descr="H:\я\pouce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000240"/>
            <a:ext cx="3429024" cy="3071834"/>
          </a:xfrm>
          <a:prstGeom prst="rect">
            <a:avLst/>
          </a:prstGeom>
          <a:noFill/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6429388" y="4714884"/>
            <a:ext cx="1343028" cy="1414466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751638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Constantia" pitchFamily="18" charset="0"/>
              </a:rPr>
              <a:t>Советую вам еще раз просмотреть фотоальбом «Знай свой поселок»</a:t>
            </a:r>
            <a:r>
              <a:rPr lang="ru-RU" sz="3600" dirty="0" smtClean="0"/>
              <a:t>. </a:t>
            </a:r>
            <a:endParaRPr lang="ru-RU" dirty="0"/>
          </a:p>
        </p:txBody>
      </p:sp>
      <p:pic>
        <p:nvPicPr>
          <p:cNvPr id="4" name="Picture 2" descr="H:\я\mai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2786058"/>
            <a:ext cx="2989278" cy="3057530"/>
          </a:xfrm>
          <a:prstGeom prst="rect">
            <a:avLst/>
          </a:prstGeom>
          <a:noFill/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6286512" y="5000636"/>
            <a:ext cx="1343028" cy="127159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nstantia" pitchFamily="18" charset="0"/>
              </a:rPr>
              <a:t>Это здание…</a:t>
            </a:r>
            <a:endParaRPr lang="ru-RU" dirty="0">
              <a:latin typeface="Constantia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57200" y="2714620"/>
            <a:ext cx="3257544" cy="3411543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Constantia" pitchFamily="18" charset="0"/>
                <a:hlinkClick r:id="rId2" action="ppaction://hlinksldjump"/>
              </a:rPr>
              <a:t>Детской библиотеки</a:t>
            </a:r>
            <a:endParaRPr lang="ru-RU" sz="3200" dirty="0" smtClean="0">
              <a:latin typeface="Constantia" pitchFamily="18" charset="0"/>
            </a:endParaRPr>
          </a:p>
          <a:p>
            <a:r>
              <a:rPr lang="ru-RU" sz="3200" dirty="0" smtClean="0">
                <a:latin typeface="Constantia" pitchFamily="18" charset="0"/>
                <a:hlinkClick r:id="rId2" action="ppaction://hlinksldjump"/>
              </a:rPr>
              <a:t>Детского сада</a:t>
            </a:r>
            <a:endParaRPr lang="ru-RU" sz="3200" dirty="0" smtClean="0">
              <a:latin typeface="Constantia" pitchFamily="18" charset="0"/>
            </a:endParaRPr>
          </a:p>
          <a:p>
            <a:r>
              <a:rPr lang="ru-RU" sz="3200" dirty="0" smtClean="0">
                <a:latin typeface="Constantia" pitchFamily="18" charset="0"/>
                <a:hlinkClick r:id="rId3" action="ppaction://hlinksldjump"/>
              </a:rPr>
              <a:t>Дома детского творчества</a:t>
            </a:r>
            <a:endParaRPr lang="ru-RU" sz="3200" dirty="0">
              <a:latin typeface="Constantia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F:\коноша фото\7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3858954" y="1284526"/>
            <a:ext cx="4640802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Constantia" pitchFamily="18" charset="0"/>
              </a:rPr>
              <a:t>Вы отлично справились</a:t>
            </a:r>
            <a:r>
              <a:rPr lang="ru-RU" dirty="0" smtClean="0"/>
              <a:t>!</a:t>
            </a:r>
            <a:endParaRPr lang="ru-RU" dirty="0"/>
          </a:p>
        </p:txBody>
      </p:sp>
      <p:pic>
        <p:nvPicPr>
          <p:cNvPr id="4" name="Picture 2" descr="H:\я\pouce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000240"/>
            <a:ext cx="3429024" cy="3071834"/>
          </a:xfrm>
          <a:prstGeom prst="rect">
            <a:avLst/>
          </a:prstGeom>
          <a:noFill/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6429388" y="4714884"/>
            <a:ext cx="1343028" cy="1414466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71480"/>
            <a:ext cx="7239000" cy="1751638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Constantia" pitchFamily="18" charset="0"/>
              </a:rPr>
              <a:t>Вы не правы</a:t>
            </a:r>
            <a:r>
              <a:rPr lang="ru-RU" sz="3600" dirty="0" smtClean="0"/>
              <a:t>.</a:t>
            </a:r>
            <a:endParaRPr lang="ru-RU" dirty="0"/>
          </a:p>
        </p:txBody>
      </p:sp>
      <p:pic>
        <p:nvPicPr>
          <p:cNvPr id="4" name="Picture 2" descr="H:\я\mai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2786058"/>
            <a:ext cx="2989278" cy="3057530"/>
          </a:xfrm>
          <a:prstGeom prst="rect">
            <a:avLst/>
          </a:prstGeom>
          <a:noFill/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6215074" y="4929198"/>
            <a:ext cx="1343028" cy="127159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7267604" cy="135732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Constantia" pitchFamily="18" charset="0"/>
              </a:rPr>
              <a:t>На какой из фотографии изображена церковь серафима </a:t>
            </a:r>
            <a:r>
              <a:rPr lang="ru-RU" dirty="0" err="1" smtClean="0">
                <a:latin typeface="Constantia" pitchFamily="18" charset="0"/>
              </a:rPr>
              <a:t>саровского</a:t>
            </a:r>
            <a:r>
              <a:rPr lang="ru-RU" dirty="0" smtClean="0">
                <a:latin typeface="Constantia" pitchFamily="18" charset="0"/>
              </a:rPr>
              <a:t>?</a:t>
            </a:r>
            <a:endParaRPr lang="ru-RU" dirty="0">
              <a:latin typeface="Constantia" pitchFamily="18" charset="0"/>
            </a:endParaRPr>
          </a:p>
        </p:txBody>
      </p:sp>
      <p:pic>
        <p:nvPicPr>
          <p:cNvPr id="6146" name="Picture 2" descr="F:\коноша фото\5.png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28596" y="3071810"/>
            <a:ext cx="3529150" cy="314327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2" descr="C:\Users\ааа\Pictures\ыв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4429124" y="3143248"/>
            <a:ext cx="3286148" cy="307183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Constantia" pitchFamily="18" charset="0"/>
              </a:rPr>
              <a:t>Вы справились с заданием!</a:t>
            </a:r>
            <a:endParaRPr lang="ru-RU" dirty="0">
              <a:latin typeface="Constantia" pitchFamily="18" charset="0"/>
            </a:endParaRPr>
          </a:p>
        </p:txBody>
      </p:sp>
      <p:pic>
        <p:nvPicPr>
          <p:cNvPr id="4" name="Picture 2" descr="H:\я\pouce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000240"/>
            <a:ext cx="3429024" cy="3071834"/>
          </a:xfrm>
          <a:prstGeom prst="rect">
            <a:avLst/>
          </a:prstGeom>
          <a:noFill/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6429388" y="4714884"/>
            <a:ext cx="1343028" cy="1414466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75163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  </a:t>
            </a:r>
            <a:r>
              <a:rPr lang="ru-RU" sz="3600" dirty="0" smtClean="0">
                <a:latin typeface="Constantia" pitchFamily="18" charset="0"/>
              </a:rPr>
              <a:t>Подумайте!</a:t>
            </a:r>
            <a:endParaRPr lang="ru-RU" sz="3600" dirty="0">
              <a:latin typeface="Constantia" pitchFamily="18" charset="0"/>
            </a:endParaRPr>
          </a:p>
        </p:txBody>
      </p:sp>
      <p:pic>
        <p:nvPicPr>
          <p:cNvPr id="4" name="Picture 2" descr="H:\я\mai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2786058"/>
            <a:ext cx="2989278" cy="3057530"/>
          </a:xfrm>
          <a:prstGeom prst="rect">
            <a:avLst/>
          </a:prstGeom>
          <a:noFill/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6215074" y="4929198"/>
            <a:ext cx="1343028" cy="127159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Constantia" pitchFamily="18" charset="0"/>
              </a:rPr>
              <a:t>Здание какого учреждения на фото?</a:t>
            </a:r>
            <a:endParaRPr lang="ru-RU" dirty="0">
              <a:latin typeface="Constantia" pitchFamily="18" charset="0"/>
            </a:endParaRPr>
          </a:p>
        </p:txBody>
      </p:sp>
      <p:pic>
        <p:nvPicPr>
          <p:cNvPr id="1026" name="Picture 2" descr="F:\коноша фото\1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57158" y="2214554"/>
            <a:ext cx="4000528" cy="35004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86314" y="2786058"/>
            <a:ext cx="3143272" cy="3340105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Constantia" pitchFamily="18" charset="0"/>
                <a:hlinkClick r:id="rId3" action="ppaction://hlinksldjump"/>
              </a:rPr>
              <a:t>Почта</a:t>
            </a:r>
            <a:r>
              <a:rPr lang="ru-RU" sz="3200" dirty="0" smtClean="0">
                <a:latin typeface="Constantia" pitchFamily="18" charset="0"/>
              </a:rPr>
              <a:t> </a:t>
            </a:r>
          </a:p>
          <a:p>
            <a:r>
              <a:rPr lang="ru-RU" sz="3200" dirty="0" smtClean="0">
                <a:latin typeface="Constantia" pitchFamily="18" charset="0"/>
                <a:hlinkClick r:id="rId3" action="ppaction://hlinksldjump"/>
              </a:rPr>
              <a:t>Библиотека</a:t>
            </a:r>
            <a:r>
              <a:rPr lang="ru-RU" sz="3200" dirty="0" smtClean="0">
                <a:latin typeface="Constantia" pitchFamily="18" charset="0"/>
              </a:rPr>
              <a:t> </a:t>
            </a:r>
          </a:p>
          <a:p>
            <a:r>
              <a:rPr lang="ru-RU" sz="3200" dirty="0" smtClean="0">
                <a:latin typeface="Constantia" pitchFamily="18" charset="0"/>
                <a:hlinkClick r:id="rId4" action="ppaction://hlinksldjump"/>
              </a:rPr>
              <a:t>Краеведческий музей </a:t>
            </a:r>
            <a:endParaRPr lang="ru-RU" sz="32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Constantia" pitchFamily="18" charset="0"/>
              </a:rPr>
              <a:t>Вы отличный знаток  родного поселка!</a:t>
            </a:r>
            <a:endParaRPr lang="ru-RU" dirty="0">
              <a:latin typeface="Constantia" pitchFamily="18" charset="0"/>
            </a:endParaRPr>
          </a:p>
        </p:txBody>
      </p:sp>
      <p:pic>
        <p:nvPicPr>
          <p:cNvPr id="4" name="Picture 2" descr="H:\я\pouce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000240"/>
            <a:ext cx="3429024" cy="3071834"/>
          </a:xfrm>
          <a:prstGeom prst="rect">
            <a:avLst/>
          </a:prstGeom>
          <a:noFill/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6429388" y="4714884"/>
            <a:ext cx="1343028" cy="1414466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nstantia" pitchFamily="18" charset="0"/>
              </a:rPr>
              <a:t>Правила игры</a:t>
            </a:r>
            <a:endParaRPr lang="ru-RU" dirty="0">
              <a:latin typeface="Constantia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r>
              <a:rPr lang="ru-RU" sz="3200" dirty="0" smtClean="0">
                <a:latin typeface="Constantia" pitchFamily="18" charset="0"/>
              </a:rPr>
              <a:t>Ваша задача- правильно ответить на вопросы игры. Для выбора кликните мышкой по одному из вариантов ответов.</a:t>
            </a:r>
          </a:p>
          <a:p>
            <a:pPr>
              <a:defRPr/>
            </a:pPr>
            <a:r>
              <a:rPr lang="ru-RU" sz="3200" dirty="0" smtClean="0">
                <a:latin typeface="Constantia" pitchFamily="18" charset="0"/>
              </a:rPr>
              <a:t>При правильном  ответе вы  перейдете к следующему вопросу.</a:t>
            </a:r>
          </a:p>
          <a:p>
            <a:pPr>
              <a:defRPr/>
            </a:pPr>
            <a:r>
              <a:rPr lang="ru-RU" sz="3200" dirty="0" smtClean="0">
                <a:latin typeface="Constantia" pitchFamily="18" charset="0"/>
              </a:rPr>
              <a:t> Если вы ответили неверно, то подумайте и попробуйте ответить снова.</a:t>
            </a:r>
          </a:p>
          <a:p>
            <a:pPr>
              <a:buNone/>
              <a:defRPr/>
            </a:pPr>
            <a:r>
              <a:rPr lang="ru-RU" sz="3200" dirty="0" smtClean="0">
                <a:latin typeface="Constantia" pitchFamily="18" charset="0"/>
              </a:rPr>
              <a:t>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75163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  </a:t>
            </a:r>
            <a:r>
              <a:rPr lang="ru-RU" sz="3600" dirty="0" smtClean="0">
                <a:latin typeface="Constantia" pitchFamily="18" charset="0"/>
              </a:rPr>
              <a:t>Подумайте!</a:t>
            </a:r>
            <a:endParaRPr lang="ru-RU" sz="3600" dirty="0">
              <a:latin typeface="Constantia" pitchFamily="18" charset="0"/>
            </a:endParaRPr>
          </a:p>
        </p:txBody>
      </p:sp>
      <p:pic>
        <p:nvPicPr>
          <p:cNvPr id="4" name="Picture 2" descr="H:\я\mai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2786058"/>
            <a:ext cx="2989278" cy="3057530"/>
          </a:xfrm>
          <a:prstGeom prst="rect">
            <a:avLst/>
          </a:prstGeom>
          <a:noFill/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6215074" y="4929198"/>
            <a:ext cx="1343028" cy="127159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Constantia" pitchFamily="18" charset="0"/>
              </a:rPr>
              <a:t>Строительство какого здания на фото?</a:t>
            </a:r>
            <a:endParaRPr lang="ru-RU" dirty="0">
              <a:latin typeface="Constantia" pitchFamily="18" charset="0"/>
            </a:endParaRPr>
          </a:p>
        </p:txBody>
      </p:sp>
      <p:pic>
        <p:nvPicPr>
          <p:cNvPr id="2050" name="Picture 2" descr="C:\Users\ааа\Pictures\титач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00034" y="2143116"/>
            <a:ext cx="4400552" cy="3469096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57818" y="2714620"/>
            <a:ext cx="2857520" cy="3411543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Constantia" pitchFamily="18" charset="0"/>
                <a:hlinkClick r:id="rId3" action="ppaction://hlinksldjump"/>
              </a:rPr>
              <a:t>Магазина</a:t>
            </a:r>
            <a:endParaRPr lang="ru-RU" sz="3200" dirty="0" smtClean="0">
              <a:latin typeface="Constantia" pitchFamily="18" charset="0"/>
            </a:endParaRPr>
          </a:p>
          <a:p>
            <a:r>
              <a:rPr lang="ru-RU" sz="3200" dirty="0" smtClean="0">
                <a:latin typeface="Constantia" pitchFamily="18" charset="0"/>
                <a:hlinkClick r:id="rId4" action="ppaction://hlinksldjump"/>
              </a:rPr>
              <a:t>Банка </a:t>
            </a:r>
            <a:endParaRPr lang="ru-RU" sz="3200" dirty="0" smtClean="0">
              <a:latin typeface="Constantia" pitchFamily="18" charset="0"/>
            </a:endParaRPr>
          </a:p>
          <a:p>
            <a:r>
              <a:rPr lang="ru-RU" sz="3200" dirty="0" smtClean="0">
                <a:latin typeface="Constantia" pitchFamily="18" charset="0"/>
                <a:hlinkClick r:id="rId3" action="ppaction://hlinksldjump"/>
              </a:rPr>
              <a:t>Ателье </a:t>
            </a:r>
            <a:endParaRPr lang="ru-RU" sz="32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Constantia" pitchFamily="18" charset="0"/>
              </a:rPr>
              <a:t>Вы отличный знаток</a:t>
            </a:r>
            <a:r>
              <a:rPr lang="ru-RU" dirty="0" smtClean="0"/>
              <a:t>!</a:t>
            </a:r>
            <a:endParaRPr lang="ru-RU" dirty="0"/>
          </a:p>
        </p:txBody>
      </p:sp>
      <p:pic>
        <p:nvPicPr>
          <p:cNvPr id="4" name="Picture 2" descr="H:\я\pouce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000240"/>
            <a:ext cx="3429024" cy="3071834"/>
          </a:xfrm>
          <a:prstGeom prst="rect">
            <a:avLst/>
          </a:prstGeom>
          <a:noFill/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6429388" y="4714884"/>
            <a:ext cx="1343028" cy="1414466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75163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 </a:t>
            </a:r>
            <a:r>
              <a:rPr lang="ru-RU" sz="3600" dirty="0" smtClean="0">
                <a:latin typeface="Constantia" pitchFamily="18" charset="0"/>
              </a:rPr>
              <a:t>ответ не верный.</a:t>
            </a:r>
            <a:endParaRPr lang="ru-RU" dirty="0">
              <a:latin typeface="Constantia" pitchFamily="18" charset="0"/>
            </a:endParaRPr>
          </a:p>
        </p:txBody>
      </p:sp>
      <p:pic>
        <p:nvPicPr>
          <p:cNvPr id="4" name="Picture 2" descr="H:\я\mai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2786058"/>
            <a:ext cx="2989278" cy="3057530"/>
          </a:xfrm>
          <a:prstGeom prst="rect">
            <a:avLst/>
          </a:prstGeom>
          <a:noFill/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6215074" y="4929198"/>
            <a:ext cx="1343028" cy="127159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Constantia" pitchFamily="18" charset="0"/>
              </a:rPr>
              <a:t>Кому посвящен памятник</a:t>
            </a:r>
            <a:endParaRPr lang="ru-RU" dirty="0">
              <a:latin typeface="Constantia" pitchFamily="18" charset="0"/>
            </a:endParaRPr>
          </a:p>
        </p:txBody>
      </p:sp>
      <p:pic>
        <p:nvPicPr>
          <p:cNvPr id="1026" name="Picture 2" descr="C:\Users\ааа\Desktop\герои Коношане\P150412_17.3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20501" y="1600200"/>
            <a:ext cx="3394472" cy="4525963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3200" dirty="0" smtClean="0">
                <a:latin typeface="Cambria" pitchFamily="18" charset="0"/>
                <a:hlinkClick r:id="rId3" action="ppaction://hlinksldjump"/>
              </a:rPr>
              <a:t>Героям великой отечественной войны</a:t>
            </a:r>
            <a:endParaRPr lang="ru-RU" sz="3200" dirty="0" smtClean="0">
              <a:latin typeface="Cambria" pitchFamily="18" charset="0"/>
            </a:endParaRPr>
          </a:p>
          <a:p>
            <a:r>
              <a:rPr lang="ru-RU" sz="3200" dirty="0" smtClean="0">
                <a:latin typeface="Cambria" pitchFamily="18" charset="0"/>
                <a:hlinkClick r:id="rId4" action="ppaction://hlinksldjump"/>
              </a:rPr>
              <a:t>Героям МЧС</a:t>
            </a:r>
          </a:p>
          <a:p>
            <a:r>
              <a:rPr lang="ru-RU" sz="3200" dirty="0" smtClean="0">
                <a:latin typeface="Cambria" pitchFamily="18" charset="0"/>
                <a:hlinkClick r:id="rId4" action="ppaction://hlinksldjump"/>
              </a:rPr>
              <a:t>Героям космонавтам</a:t>
            </a:r>
            <a:endParaRPr lang="ru-RU" sz="3200" dirty="0" smtClean="0">
              <a:latin typeface="Cambria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Constantia" pitchFamily="18" charset="0"/>
              </a:rPr>
              <a:t>отлично!</a:t>
            </a:r>
            <a:endParaRPr lang="ru-RU" dirty="0">
              <a:latin typeface="Constantia" pitchFamily="18" charset="0"/>
            </a:endParaRPr>
          </a:p>
        </p:txBody>
      </p:sp>
      <p:pic>
        <p:nvPicPr>
          <p:cNvPr id="4" name="Picture 2" descr="H:\я\pouce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000240"/>
            <a:ext cx="3429024" cy="3071834"/>
          </a:xfrm>
          <a:prstGeom prst="rect">
            <a:avLst/>
          </a:prstGeom>
          <a:noFill/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6429388" y="4714884"/>
            <a:ext cx="1343028" cy="1414466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75163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 </a:t>
            </a:r>
            <a:r>
              <a:rPr lang="ru-RU" sz="3600" dirty="0" smtClean="0">
                <a:latin typeface="Constantia" pitchFamily="18" charset="0"/>
              </a:rPr>
              <a:t>Вы не правы.</a:t>
            </a:r>
            <a:endParaRPr lang="ru-RU" dirty="0">
              <a:latin typeface="Constantia" pitchFamily="18" charset="0"/>
            </a:endParaRPr>
          </a:p>
        </p:txBody>
      </p:sp>
      <p:pic>
        <p:nvPicPr>
          <p:cNvPr id="4" name="Picture 2" descr="H:\я\mai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2786058"/>
            <a:ext cx="2989278" cy="3057530"/>
          </a:xfrm>
          <a:prstGeom prst="rect">
            <a:avLst/>
          </a:prstGeom>
          <a:noFill/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6215074" y="4929198"/>
            <a:ext cx="1343028" cy="127159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Constantia" pitchFamily="18" charset="0"/>
              </a:rPr>
              <a:t>Где  находится  эта достопримечательность?</a:t>
            </a:r>
            <a:endParaRPr lang="ru-RU" dirty="0">
              <a:latin typeface="Constantia" pitchFamily="18" charset="0"/>
            </a:endParaRPr>
          </a:p>
        </p:txBody>
      </p:sp>
      <p:pic>
        <p:nvPicPr>
          <p:cNvPr id="5122" name="Picture 2" descr="F:\коноша фото\100_155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57158" y="2000240"/>
            <a:ext cx="4143404" cy="3429024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2357430"/>
            <a:ext cx="3643338" cy="3768733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Constantia" pitchFamily="18" charset="0"/>
                <a:hlinkClick r:id="rId3" action="ppaction://hlinksldjump"/>
              </a:rPr>
              <a:t>У музыкальной школы</a:t>
            </a:r>
          </a:p>
          <a:p>
            <a:r>
              <a:rPr lang="ru-RU" sz="3200" dirty="0" smtClean="0">
                <a:latin typeface="Constantia" pitchFamily="18" charset="0"/>
                <a:hlinkClick r:id="rId3" action="ppaction://hlinksldjump"/>
              </a:rPr>
              <a:t>В парке</a:t>
            </a:r>
            <a:endParaRPr lang="ru-RU" sz="3200" dirty="0" smtClean="0">
              <a:latin typeface="Constantia" pitchFamily="18" charset="0"/>
            </a:endParaRPr>
          </a:p>
          <a:p>
            <a:r>
              <a:rPr lang="ru-RU" sz="3200" dirty="0" smtClean="0">
                <a:latin typeface="Constantia" pitchFamily="18" charset="0"/>
                <a:hlinkClick r:id="rId4" action="ppaction://hlinksldjump"/>
              </a:rPr>
              <a:t>У ветеринарной лечебницы</a:t>
            </a:r>
            <a:endParaRPr lang="ru-RU" sz="32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Constantia" pitchFamily="18" charset="0"/>
              </a:rPr>
              <a:t>Очень хорошо</a:t>
            </a:r>
            <a:r>
              <a:rPr lang="ru-RU" dirty="0" smtClean="0"/>
              <a:t>!</a:t>
            </a:r>
            <a:endParaRPr lang="ru-RU" dirty="0"/>
          </a:p>
        </p:txBody>
      </p:sp>
      <p:pic>
        <p:nvPicPr>
          <p:cNvPr id="4" name="Picture 2" descr="H:\я\pouce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000240"/>
            <a:ext cx="3429024" cy="3071834"/>
          </a:xfrm>
          <a:prstGeom prst="rect">
            <a:avLst/>
          </a:prstGeom>
          <a:noFill/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6429388" y="4714884"/>
            <a:ext cx="1343028" cy="1414466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75163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 </a:t>
            </a:r>
            <a:r>
              <a:rPr lang="ru-RU" sz="3600" dirty="0" smtClean="0">
                <a:latin typeface="Constantia" pitchFamily="18" charset="0"/>
              </a:rPr>
              <a:t>Вы не внимательны.</a:t>
            </a:r>
            <a:endParaRPr lang="ru-RU" dirty="0">
              <a:latin typeface="Constantia" pitchFamily="18" charset="0"/>
            </a:endParaRPr>
          </a:p>
        </p:txBody>
      </p:sp>
      <p:pic>
        <p:nvPicPr>
          <p:cNvPr id="4" name="Picture 2" descr="H:\я\mai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2786058"/>
            <a:ext cx="2989278" cy="3057530"/>
          </a:xfrm>
          <a:prstGeom prst="rect">
            <a:avLst/>
          </a:prstGeom>
          <a:noFill/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6215074" y="4929198"/>
            <a:ext cx="1343028" cy="127159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latin typeface="Cambria" pitchFamily="18" charset="0"/>
              </a:rPr>
              <a:t>Выбери герб Коноши?</a:t>
            </a:r>
            <a:endParaRPr lang="ru-RU" dirty="0">
              <a:latin typeface="Cambria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sz="3600" dirty="0" smtClean="0">
              <a:latin typeface="Cambria" pitchFamily="18" charset="0"/>
            </a:endParaRPr>
          </a:p>
          <a:p>
            <a:pPr>
              <a:buNone/>
            </a:pPr>
            <a:endParaRPr lang="ru-RU" sz="3600" dirty="0" smtClean="0">
              <a:latin typeface="Cambria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Cambria" pitchFamily="18" charset="0"/>
              </a:rPr>
              <a:t> </a:t>
            </a:r>
            <a:endParaRPr lang="ru-RU" sz="3600" dirty="0">
              <a:latin typeface="Cambria" pitchFamily="18" charset="0"/>
            </a:endParaRPr>
          </a:p>
        </p:txBody>
      </p:sp>
      <p:pic>
        <p:nvPicPr>
          <p:cNvPr id="4" name="Рисунок 3" descr="konosha.gif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86446" y="2643182"/>
            <a:ext cx="2571768" cy="3214710"/>
          </a:xfrm>
          <a:prstGeom prst="rect">
            <a:avLst/>
          </a:prstGeom>
          <a:ln>
            <a:solidFill>
              <a:schemeClr val="tx2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7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571744"/>
            <a:ext cx="2643174" cy="3286124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1028" name="Picture 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 l="4767" t="11753" r="2278" b="4291"/>
          <a:stretch>
            <a:fillRect/>
          </a:stretch>
        </p:blipFill>
        <p:spPr bwMode="auto">
          <a:xfrm>
            <a:off x="3000364" y="2928934"/>
            <a:ext cx="2428892" cy="3286124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Constantia" pitchFamily="18" charset="0"/>
              </a:rPr>
              <a:t>Как называется главное здание Коноши?</a:t>
            </a:r>
            <a:endParaRPr lang="ru-RU" dirty="0">
              <a:latin typeface="Constantia" pitchFamily="18" charset="0"/>
            </a:endParaRPr>
          </a:p>
        </p:txBody>
      </p:sp>
      <p:pic>
        <p:nvPicPr>
          <p:cNvPr id="4" name="Содержимое 3" descr="adm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2428868"/>
            <a:ext cx="3929090" cy="36433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786314" y="2571744"/>
            <a:ext cx="3571900" cy="3554419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Constantia" pitchFamily="18" charset="0"/>
                <a:hlinkClick r:id="rId3" action="ppaction://hlinksldjump"/>
              </a:rPr>
              <a:t>Администрация</a:t>
            </a:r>
            <a:endParaRPr lang="ru-RU" sz="3200" dirty="0" smtClean="0">
              <a:latin typeface="Constantia" pitchFamily="18" charset="0"/>
            </a:endParaRPr>
          </a:p>
          <a:p>
            <a:r>
              <a:rPr lang="ru-RU" sz="3200" dirty="0" smtClean="0">
                <a:latin typeface="Constantia" pitchFamily="18" charset="0"/>
                <a:hlinkClick r:id="rId4" action="ppaction://hlinksldjump"/>
              </a:rPr>
              <a:t>Большой дом</a:t>
            </a:r>
            <a:endParaRPr lang="ru-RU" sz="3200" dirty="0" smtClean="0">
              <a:latin typeface="Constantia" pitchFamily="18" charset="0"/>
            </a:endParaRPr>
          </a:p>
          <a:p>
            <a:r>
              <a:rPr lang="ru-RU" sz="3200" dirty="0" smtClean="0">
                <a:latin typeface="Constantia" pitchFamily="18" charset="0"/>
                <a:hlinkClick r:id="rId4" action="ppaction://hlinksldjump"/>
              </a:rPr>
              <a:t>Центральный дом</a:t>
            </a:r>
            <a:endParaRPr lang="ru-RU" sz="32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Constantia" pitchFamily="18" charset="0"/>
              </a:rPr>
              <a:t>Ты молодец!</a:t>
            </a:r>
            <a:endParaRPr lang="ru-RU" dirty="0">
              <a:latin typeface="Constantia" pitchFamily="18" charset="0"/>
            </a:endParaRPr>
          </a:p>
        </p:txBody>
      </p:sp>
      <p:pic>
        <p:nvPicPr>
          <p:cNvPr id="4" name="Picture 2" descr="H:\я\pouce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000240"/>
            <a:ext cx="3429024" cy="3071834"/>
          </a:xfrm>
          <a:prstGeom prst="rect">
            <a:avLst/>
          </a:prstGeom>
          <a:noFill/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6429388" y="4714884"/>
            <a:ext cx="1343028" cy="1414466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75163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 </a:t>
            </a:r>
            <a:r>
              <a:rPr lang="ru-RU" sz="3600" dirty="0" smtClean="0">
                <a:latin typeface="Constantia" pitchFamily="18" charset="0"/>
              </a:rPr>
              <a:t>Вы не внимательны.</a:t>
            </a:r>
            <a:endParaRPr lang="ru-RU" dirty="0">
              <a:latin typeface="Constantia" pitchFamily="18" charset="0"/>
            </a:endParaRPr>
          </a:p>
        </p:txBody>
      </p:sp>
      <p:pic>
        <p:nvPicPr>
          <p:cNvPr id="4" name="Picture 2" descr="H:\я\mai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2786058"/>
            <a:ext cx="2989278" cy="3057530"/>
          </a:xfrm>
          <a:prstGeom prst="rect">
            <a:avLst/>
          </a:prstGeom>
          <a:noFill/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6215074" y="4929198"/>
            <a:ext cx="1343028" cy="127159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nstantia" pitchFamily="18" charset="0"/>
              </a:rPr>
              <a:t>Укажи здание вокзала</a:t>
            </a:r>
            <a:endParaRPr lang="ru-RU" dirty="0">
              <a:latin typeface="Constantia" pitchFamily="18" charset="0"/>
            </a:endParaRPr>
          </a:p>
        </p:txBody>
      </p:sp>
      <p:pic>
        <p:nvPicPr>
          <p:cNvPr id="5" name="Picture 2" descr="F:\коноша фото\4.png">
            <a:hlinkClick r:id="rId2" action="ppaction://hlinksldjump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928934"/>
            <a:ext cx="3286148" cy="307183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Содержимое 5" descr="26993466.jpg">
            <a:hlinkClick r:id="rId4" action="ppaction://hlinksldjump"/>
          </p:cNvPr>
          <p:cNvPicPr>
            <a:picLocks noGrp="1" noChangeAspect="1"/>
          </p:cNvPicPr>
          <p:nvPr>
            <p:ph sz="half" idx="2"/>
          </p:nvPr>
        </p:nvPicPr>
        <p:blipFill>
          <a:blip r:embed="rId5" cstate="print"/>
          <a:stretch>
            <a:fillRect/>
          </a:stretch>
        </p:blipFill>
        <p:spPr>
          <a:xfrm>
            <a:off x="4214810" y="2000240"/>
            <a:ext cx="3822724" cy="304046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nstantia" pitchFamily="18" charset="0"/>
              </a:rPr>
              <a:t>Молодец!</a:t>
            </a:r>
            <a:endParaRPr lang="ru-RU" dirty="0">
              <a:latin typeface="Constantia" pitchFamily="18" charset="0"/>
            </a:endParaRPr>
          </a:p>
        </p:txBody>
      </p:sp>
      <p:pic>
        <p:nvPicPr>
          <p:cNvPr id="4" name="Picture 2" descr="H:\я\pouce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2214554"/>
            <a:ext cx="3488821" cy="2857520"/>
          </a:xfrm>
          <a:prstGeom prst="rect">
            <a:avLst/>
          </a:prstGeom>
          <a:noFill/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6215074" y="4929198"/>
            <a:ext cx="1343028" cy="127159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75163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Увы, </a:t>
            </a:r>
            <a:r>
              <a:rPr lang="ru-RU" sz="3600" dirty="0" smtClean="0">
                <a:latin typeface="Constantia" pitchFamily="18" charset="0"/>
              </a:rPr>
              <a:t>Вы не внимательны.</a:t>
            </a:r>
            <a:endParaRPr lang="ru-RU" dirty="0">
              <a:latin typeface="Constantia" pitchFamily="18" charset="0"/>
            </a:endParaRPr>
          </a:p>
        </p:txBody>
      </p:sp>
      <p:pic>
        <p:nvPicPr>
          <p:cNvPr id="4" name="Picture 2" descr="H:\я\mai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2786058"/>
            <a:ext cx="2989278" cy="3057530"/>
          </a:xfrm>
          <a:prstGeom prst="rect">
            <a:avLst/>
          </a:prstGeom>
          <a:noFill/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6215074" y="4929198"/>
            <a:ext cx="1343028" cy="127159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Constantia" pitchFamily="18" charset="0"/>
              </a:rPr>
              <a:t>Как называется парк в Коноше?</a:t>
            </a:r>
            <a:endParaRPr lang="ru-RU" dirty="0">
              <a:latin typeface="Constantia" pitchFamily="18" charset="0"/>
            </a:endParaRPr>
          </a:p>
        </p:txBody>
      </p:sp>
      <p:pic>
        <p:nvPicPr>
          <p:cNvPr id="10242" name="Picture 2" descr="C:\Users\ааа\Pictures\фото\SDC1364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 rot="5400000">
            <a:off x="35686" y="2178836"/>
            <a:ext cx="4643470" cy="37147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714876" y="2500306"/>
            <a:ext cx="3643338" cy="3625857"/>
          </a:xfrm>
        </p:spPr>
        <p:txBody>
          <a:bodyPr>
            <a:normAutofit/>
          </a:bodyPr>
          <a:lstStyle/>
          <a:p>
            <a:r>
              <a:rPr lang="ru-RU" sz="3200" dirty="0" err="1" smtClean="0">
                <a:latin typeface="Constantia" pitchFamily="18" charset="0"/>
                <a:hlinkClick r:id="" action="ppaction://noaction"/>
              </a:rPr>
              <a:t>Дино</a:t>
            </a:r>
            <a:r>
              <a:rPr lang="ru-RU" sz="3200" dirty="0" smtClean="0">
                <a:latin typeface="Constantia" pitchFamily="18" charset="0"/>
                <a:hlinkClick r:id="" action="ppaction://noaction"/>
              </a:rPr>
              <a:t> парк</a:t>
            </a:r>
            <a:endParaRPr lang="ru-RU" sz="3200" dirty="0" smtClean="0">
              <a:latin typeface="Constantia" pitchFamily="18" charset="0"/>
            </a:endParaRPr>
          </a:p>
          <a:p>
            <a:r>
              <a:rPr lang="ru-RU" sz="3200" dirty="0" smtClean="0">
                <a:latin typeface="Constantia" pitchFamily="18" charset="0"/>
                <a:hlinkClick r:id="rId3" action="ppaction://hlinksldjump"/>
              </a:rPr>
              <a:t>Парк Юрского периода</a:t>
            </a:r>
            <a:endParaRPr lang="ru-RU" sz="3200" dirty="0" smtClean="0">
              <a:latin typeface="Constantia" pitchFamily="18" charset="0"/>
            </a:endParaRPr>
          </a:p>
          <a:p>
            <a:r>
              <a:rPr lang="ru-RU" sz="3200" dirty="0" smtClean="0">
                <a:latin typeface="Constantia" pitchFamily="18" charset="0"/>
                <a:hlinkClick r:id="rId3" action="ppaction://hlinksldjump"/>
              </a:rPr>
              <a:t>Летний парк</a:t>
            </a:r>
            <a:endParaRPr lang="ru-RU" sz="32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nstantia" pitchFamily="18" charset="0"/>
              </a:rPr>
              <a:t>умница</a:t>
            </a:r>
            <a:endParaRPr lang="ru-RU" dirty="0">
              <a:latin typeface="Constantia" pitchFamily="18" charset="0"/>
            </a:endParaRPr>
          </a:p>
        </p:txBody>
      </p:sp>
      <p:pic>
        <p:nvPicPr>
          <p:cNvPr id="4" name="Picture 2" descr="H:\я\pouce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2071678"/>
            <a:ext cx="3571900" cy="3286148"/>
          </a:xfrm>
          <a:prstGeom prst="rect">
            <a:avLst/>
          </a:prstGeom>
          <a:noFill/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6215074" y="4929198"/>
            <a:ext cx="1343028" cy="127159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75163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 </a:t>
            </a:r>
            <a:r>
              <a:rPr lang="ru-RU" sz="3600" dirty="0" smtClean="0">
                <a:latin typeface="Constantia" pitchFamily="18" charset="0"/>
              </a:rPr>
              <a:t>Вы не внимательны.</a:t>
            </a:r>
            <a:endParaRPr lang="ru-RU" dirty="0">
              <a:latin typeface="Constantia" pitchFamily="18" charset="0"/>
            </a:endParaRPr>
          </a:p>
        </p:txBody>
      </p:sp>
      <p:pic>
        <p:nvPicPr>
          <p:cNvPr id="4" name="Picture 2" descr="H:\я\mai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2786058"/>
            <a:ext cx="2989278" cy="3057530"/>
          </a:xfrm>
          <a:prstGeom prst="rect">
            <a:avLst/>
          </a:prstGeom>
          <a:noFill/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6215074" y="4929198"/>
            <a:ext cx="1343028" cy="127159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32301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Constantia" pitchFamily="18" charset="0"/>
              </a:rPr>
              <a:t>Как правильно называется эта достопримечательность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4" name="Содержимое 3" descr="Bq8ik95ezNo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2000240"/>
            <a:ext cx="3143272" cy="43577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071934" y="2285992"/>
            <a:ext cx="4071966" cy="3714776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Constantia" pitchFamily="18" charset="0"/>
                <a:hlinkClick r:id="rId3" action="ppaction://hlinksldjump"/>
              </a:rPr>
              <a:t>Стела  Коноша</a:t>
            </a:r>
            <a:endParaRPr lang="ru-RU" sz="3200" dirty="0" smtClean="0">
              <a:latin typeface="Constantia" pitchFamily="18" charset="0"/>
            </a:endParaRPr>
          </a:p>
          <a:p>
            <a:r>
              <a:rPr lang="ru-RU" sz="3200" dirty="0" smtClean="0">
                <a:latin typeface="Constantia" pitchFamily="18" charset="0"/>
                <a:hlinkClick r:id="rId4" action="ppaction://hlinksldjump"/>
              </a:rPr>
              <a:t>Обелиск Коноши</a:t>
            </a:r>
          </a:p>
          <a:p>
            <a:r>
              <a:rPr lang="ru-RU" sz="3200" dirty="0" smtClean="0">
                <a:latin typeface="Constantia" pitchFamily="18" charset="0"/>
                <a:hlinkClick r:id="rId4" action="ppaction://hlinksldjump"/>
              </a:rPr>
              <a:t> </a:t>
            </a:r>
            <a:r>
              <a:rPr lang="ru-RU" sz="3200" dirty="0" err="1" smtClean="0">
                <a:latin typeface="Constantia" pitchFamily="18" charset="0"/>
                <a:hlinkClick r:id="rId4" action="ppaction://hlinksldjump"/>
              </a:rPr>
              <a:t>Коношский</a:t>
            </a:r>
            <a:r>
              <a:rPr lang="ru-RU" sz="3200" dirty="0" smtClean="0">
                <a:latin typeface="Constantia" pitchFamily="18" charset="0"/>
                <a:hlinkClick r:id="rId4" action="ppaction://hlinksldjump"/>
              </a:rPr>
              <a:t> столп  </a:t>
            </a:r>
            <a:endParaRPr lang="ru-RU" sz="32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nstantia" pitchFamily="18" charset="0"/>
              </a:rPr>
              <a:t>молодец!</a:t>
            </a:r>
            <a:endParaRPr lang="ru-RU" dirty="0">
              <a:latin typeface="Constantia" pitchFamily="18" charset="0"/>
            </a:endParaRPr>
          </a:p>
        </p:txBody>
      </p:sp>
      <p:pic>
        <p:nvPicPr>
          <p:cNvPr id="4" name="Picture 2" descr="H:\я\pouce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000240"/>
            <a:ext cx="3429024" cy="3071834"/>
          </a:xfrm>
          <a:prstGeom prst="rect">
            <a:avLst/>
          </a:prstGeom>
          <a:noFill/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6429388" y="4714884"/>
            <a:ext cx="1343028" cy="1414466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nstantia" pitchFamily="18" charset="0"/>
              </a:rPr>
              <a:t>Умница!</a:t>
            </a:r>
            <a:endParaRPr lang="ru-RU" dirty="0">
              <a:latin typeface="Constantia" pitchFamily="18" charset="0"/>
            </a:endParaRPr>
          </a:p>
        </p:txBody>
      </p:sp>
      <p:pic>
        <p:nvPicPr>
          <p:cNvPr id="4" name="Picture 2" descr="H:\я\pouce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2071678"/>
            <a:ext cx="3571900" cy="3286148"/>
          </a:xfrm>
          <a:prstGeom prst="rect">
            <a:avLst/>
          </a:prstGeom>
          <a:noFill/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6215074" y="4929198"/>
            <a:ext cx="1343028" cy="127159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642918"/>
            <a:ext cx="7196166" cy="142876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Constantia" pitchFamily="18" charset="0"/>
              </a:rPr>
              <a:t>Попробуй еще.</a:t>
            </a:r>
            <a:endParaRPr lang="ru-RU" dirty="0">
              <a:latin typeface="Constantia" pitchFamily="18" charset="0"/>
            </a:endParaRPr>
          </a:p>
        </p:txBody>
      </p:sp>
      <p:pic>
        <p:nvPicPr>
          <p:cNvPr id="4" name="Picture 2" descr="H:\я\mai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2786058"/>
            <a:ext cx="2989278" cy="3057530"/>
          </a:xfrm>
          <a:prstGeom prst="rect">
            <a:avLst/>
          </a:prstGeom>
          <a:noFill/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6215074" y="4929198"/>
            <a:ext cx="1343028" cy="127159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4348" y="714357"/>
            <a:ext cx="650085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800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вы справились со всеми заданиями, у вас высокий уровень знаний -  Отлично!</a:t>
            </a:r>
            <a:br>
              <a:rPr lang="ru-RU" sz="2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вы справились с половиной заданий, у вас средний уровень знаний -  Хорошо!</a:t>
            </a:r>
            <a:br>
              <a:rPr lang="ru-RU" sz="2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вы справились с меньшей половиной заданий, у вас низкий уровень знаний -  Не переживайте, вы все наверстаете.</a:t>
            </a:r>
            <a:endParaRPr lang="ru-RU" sz="28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751638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Constantia" pitchFamily="18" charset="0"/>
              </a:rPr>
              <a:t>Очень жаль! Подумай еще.</a:t>
            </a:r>
            <a:endParaRPr lang="ru-RU" dirty="0">
              <a:latin typeface="Constantia" pitchFamily="18" charset="0"/>
            </a:endParaRPr>
          </a:p>
        </p:txBody>
      </p:sp>
      <p:pic>
        <p:nvPicPr>
          <p:cNvPr id="4" name="Picture 2" descr="H:\я\mai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2786058"/>
            <a:ext cx="2989278" cy="3057530"/>
          </a:xfrm>
          <a:prstGeom prst="rect">
            <a:avLst/>
          </a:prstGeom>
          <a:noFill/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6215074" y="4929198"/>
            <a:ext cx="1343028" cy="127159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Constantia" pitchFamily="18" charset="0"/>
              </a:rPr>
              <a:t>Как называется новая улица Коноши?</a:t>
            </a:r>
            <a:endParaRPr lang="ru-RU" dirty="0">
              <a:latin typeface="Constantia" pitchFamily="18" charset="0"/>
            </a:endParaRPr>
          </a:p>
        </p:txBody>
      </p:sp>
      <p:pic>
        <p:nvPicPr>
          <p:cNvPr id="4" name="Содержимое 3" descr="F:\Фотографии [Коноша]\doma_v_konoshe.jpg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1857364"/>
            <a:ext cx="4257676" cy="320298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5072066" y="2214554"/>
            <a:ext cx="3214710" cy="3911609"/>
          </a:xfrm>
        </p:spPr>
        <p:txBody>
          <a:bodyPr/>
          <a:lstStyle/>
          <a:p>
            <a:r>
              <a:rPr lang="ru-RU" sz="3200" dirty="0" smtClean="0">
                <a:latin typeface="Constantia" pitchFamily="18" charset="0"/>
                <a:hlinkClick r:id="rId3" action="ppaction://hlinksldjump"/>
              </a:rPr>
              <a:t>Радужная </a:t>
            </a:r>
            <a:endParaRPr lang="ru-RU" sz="3200" dirty="0" smtClean="0">
              <a:latin typeface="Constantia" pitchFamily="18" charset="0"/>
            </a:endParaRPr>
          </a:p>
          <a:p>
            <a:r>
              <a:rPr lang="ru-RU" sz="3200" dirty="0" smtClean="0">
                <a:latin typeface="Constantia" pitchFamily="18" charset="0"/>
                <a:hlinkClick r:id="rId4" action="ppaction://hlinksldjump"/>
              </a:rPr>
              <a:t>Новоселов </a:t>
            </a:r>
          </a:p>
          <a:p>
            <a:r>
              <a:rPr lang="ru-RU" sz="3200" dirty="0" smtClean="0">
                <a:latin typeface="Constantia" pitchFamily="18" charset="0"/>
                <a:hlinkClick r:id="rId4" action="ppaction://hlinksldjump"/>
              </a:rPr>
              <a:t>Строительная </a:t>
            </a:r>
            <a:endParaRPr lang="ru-RU" sz="3200" dirty="0" smtClean="0">
              <a:latin typeface="Constantia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nstantia" pitchFamily="18" charset="0"/>
              </a:rPr>
              <a:t>отлично!</a:t>
            </a:r>
            <a:endParaRPr lang="ru-RU" dirty="0">
              <a:latin typeface="Constantia" pitchFamily="18" charset="0"/>
            </a:endParaRPr>
          </a:p>
        </p:txBody>
      </p:sp>
      <p:pic>
        <p:nvPicPr>
          <p:cNvPr id="4" name="Picture 2" descr="H:\я\pouce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000240"/>
            <a:ext cx="3429024" cy="3071834"/>
          </a:xfrm>
          <a:prstGeom prst="rect">
            <a:avLst/>
          </a:prstGeom>
          <a:noFill/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6429388" y="4714884"/>
            <a:ext cx="1343028" cy="1414466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751638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Constantia" pitchFamily="18" charset="0"/>
              </a:rPr>
              <a:t>Советую вам еще раз просмотреть фотоальбом «Знай свой поселок»</a:t>
            </a:r>
            <a:r>
              <a:rPr lang="ru-RU" sz="3600" dirty="0" smtClean="0"/>
              <a:t>. </a:t>
            </a:r>
            <a:endParaRPr lang="ru-RU" dirty="0"/>
          </a:p>
        </p:txBody>
      </p:sp>
      <p:pic>
        <p:nvPicPr>
          <p:cNvPr id="4" name="Picture 2" descr="H:\я\mai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2786058"/>
            <a:ext cx="2989278" cy="3057530"/>
          </a:xfrm>
          <a:prstGeom prst="rect">
            <a:avLst/>
          </a:prstGeom>
          <a:noFill/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6286512" y="5000636"/>
            <a:ext cx="1343028" cy="127159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Constantia" pitchFamily="18" charset="0"/>
              </a:rPr>
              <a:t>Как называется главная площадь Коноши?</a:t>
            </a:r>
            <a:endParaRPr lang="ru-RU" dirty="0">
              <a:latin typeface="Constantia" pitchFamily="18" charset="0"/>
            </a:endParaRPr>
          </a:p>
        </p:txBody>
      </p:sp>
      <p:pic>
        <p:nvPicPr>
          <p:cNvPr id="10" name="Содержимое 3" descr="2699382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214554"/>
            <a:ext cx="4614866" cy="392909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5214942" y="2285992"/>
            <a:ext cx="3520440" cy="3883021"/>
          </a:xfrm>
        </p:spPr>
        <p:txBody>
          <a:bodyPr/>
          <a:lstStyle/>
          <a:p>
            <a:r>
              <a:rPr lang="ru-RU" sz="3600" dirty="0" smtClean="0">
                <a:latin typeface="Constantia" pitchFamily="18" charset="0"/>
                <a:hlinkClick r:id="rId3" action="ppaction://hlinksldjump"/>
              </a:rPr>
              <a:t>Советская </a:t>
            </a:r>
            <a:endParaRPr lang="ru-RU" sz="3600" dirty="0" smtClean="0">
              <a:latin typeface="Constantia" pitchFamily="18" charset="0"/>
            </a:endParaRPr>
          </a:p>
          <a:p>
            <a:r>
              <a:rPr lang="ru-RU" sz="3600" dirty="0" smtClean="0">
                <a:latin typeface="Constantia" pitchFamily="18" charset="0"/>
                <a:hlinkClick r:id="rId4" action="ppaction://hlinksldjump"/>
              </a:rPr>
              <a:t>Юбилейная </a:t>
            </a:r>
            <a:endParaRPr lang="ru-RU" sz="3600" dirty="0" smtClean="0">
              <a:latin typeface="Constantia" pitchFamily="18" charset="0"/>
            </a:endParaRPr>
          </a:p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  <a:hlinkClick r:id="rId3" action="ppaction://hlinksldjump"/>
              </a:rPr>
              <a:t>Красная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</a:rPr>
              <a:t> </a:t>
            </a:r>
            <a:endParaRPr lang="ru-RU" sz="3600" dirty="0">
              <a:solidFill>
                <a:schemeClr val="accent2">
                  <a:lumMod val="75000"/>
                </a:schemeClr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430</TotalTime>
  <Words>319</Words>
  <Application>Microsoft Office PowerPoint</Application>
  <PresentationFormat>Экран (4:3)</PresentationFormat>
  <Paragraphs>87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Изящная</vt:lpstr>
      <vt:lpstr>А у нас есть такие места…</vt:lpstr>
      <vt:lpstr>Правила игры</vt:lpstr>
      <vt:lpstr>Выбери герб Коноши?</vt:lpstr>
      <vt:lpstr>молодец!</vt:lpstr>
      <vt:lpstr>Очень жаль! Подумай еще.</vt:lpstr>
      <vt:lpstr>Как называется новая улица Коноши?</vt:lpstr>
      <vt:lpstr>отлично!</vt:lpstr>
      <vt:lpstr>Советую вам еще раз просмотреть фотоальбом «Знай свой поселок». </vt:lpstr>
      <vt:lpstr>Как называется главная площадь Коноши?</vt:lpstr>
      <vt:lpstr>Очень хорошо!</vt:lpstr>
      <vt:lpstr>Советую вам еще раз просмотреть фотоальбом «Знай свой поселок». </vt:lpstr>
      <vt:lpstr>Это здание…</vt:lpstr>
      <vt:lpstr>Вы отлично справились!</vt:lpstr>
      <vt:lpstr>Вы не правы.</vt:lpstr>
      <vt:lpstr>На какой из фотографии изображена церковь серафима саровского?</vt:lpstr>
      <vt:lpstr>Вы справились с заданием!</vt:lpstr>
      <vt:lpstr>  Подумайте!</vt:lpstr>
      <vt:lpstr>Здание какого учреждения на фото?</vt:lpstr>
      <vt:lpstr>Вы отличный знаток  родного поселка!</vt:lpstr>
      <vt:lpstr>  Подумайте!</vt:lpstr>
      <vt:lpstr>Строительство какого здания на фото?</vt:lpstr>
      <vt:lpstr>Вы отличный знаток!</vt:lpstr>
      <vt:lpstr> ответ не верный.</vt:lpstr>
      <vt:lpstr>Кому посвящен памятник</vt:lpstr>
      <vt:lpstr>отлично!</vt:lpstr>
      <vt:lpstr> Вы не правы.</vt:lpstr>
      <vt:lpstr>Где  находится  эта достопримечательность?</vt:lpstr>
      <vt:lpstr>Очень хорошо!</vt:lpstr>
      <vt:lpstr> Вы не внимательны.</vt:lpstr>
      <vt:lpstr>Как называется главное здание Коноши?</vt:lpstr>
      <vt:lpstr>Ты молодец!</vt:lpstr>
      <vt:lpstr> Вы не внимательны.</vt:lpstr>
      <vt:lpstr>Укажи здание вокзала</vt:lpstr>
      <vt:lpstr>Молодец!</vt:lpstr>
      <vt:lpstr>Увы, Вы не внимательны.</vt:lpstr>
      <vt:lpstr>Как называется парк в Коноше?</vt:lpstr>
      <vt:lpstr>умница</vt:lpstr>
      <vt:lpstr> Вы не внимательны.</vt:lpstr>
      <vt:lpstr>Как правильно называется эта достопримечательность?</vt:lpstr>
      <vt:lpstr>Умница!</vt:lpstr>
      <vt:lpstr>Попробуй еще.</vt:lpstr>
      <vt:lpstr>Слайд 42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ДЮСШ</cp:lastModifiedBy>
  <cp:revision>46</cp:revision>
  <dcterms:created xsi:type="dcterms:W3CDTF">2012-11-22T14:38:46Z</dcterms:created>
  <dcterms:modified xsi:type="dcterms:W3CDTF">2018-10-17T12:53:41Z</dcterms:modified>
</cp:coreProperties>
</file>