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4"/>
  </p:notesMasterIdLst>
  <p:sldIdLst>
    <p:sldId id="256" r:id="rId2"/>
    <p:sldId id="301" r:id="rId3"/>
    <p:sldId id="297" r:id="rId4"/>
    <p:sldId id="296" r:id="rId5"/>
    <p:sldId id="298" r:id="rId6"/>
    <p:sldId id="287" r:id="rId7"/>
    <p:sldId id="300" r:id="rId8"/>
    <p:sldId id="272" r:id="rId9"/>
    <p:sldId id="264" r:id="rId10"/>
    <p:sldId id="265" r:id="rId11"/>
    <p:sldId id="283" r:id="rId12"/>
    <p:sldId id="267" r:id="rId13"/>
    <p:sldId id="273" r:id="rId14"/>
    <p:sldId id="281" r:id="rId15"/>
    <p:sldId id="275" r:id="rId16"/>
    <p:sldId id="282" r:id="rId17"/>
    <p:sldId id="261" r:id="rId18"/>
    <p:sldId id="260" r:id="rId19"/>
    <p:sldId id="262" r:id="rId20"/>
    <p:sldId id="285" r:id="rId21"/>
    <p:sldId id="299" r:id="rId22"/>
    <p:sldId id="2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006600"/>
    <a:srgbClr val="993300"/>
    <a:srgbClr val="F703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6" autoAdjust="0"/>
    <p:restoredTop sz="94660"/>
  </p:normalViewPr>
  <p:slideViewPr>
    <p:cSldViewPr>
      <p:cViewPr varScale="1">
        <p:scale>
          <a:sx n="69" d="100"/>
          <a:sy n="69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053A68-F34F-4684-9590-160144D45EB3}" type="datetimeFigureOut">
              <a:rPr lang="ru-RU"/>
              <a:pPr/>
              <a:t>07.03.2017</a:t>
            </a:fld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605684-9E1E-43C4-A1BC-40369E052D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9568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0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0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9BC47-1710-4709-B6AC-5DA87A162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4F3DB-DEE1-4A56-A535-7A2EB0652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0B35E-0E5C-4A7B-8DB5-8E6AD2C33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15E22-0255-43FD-B3D0-593487447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916C-EF72-4DFC-BA52-14D33550A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8250B-C5D0-409B-BBCB-BDD6132DE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1EAAF-EFC6-4DA3-95E5-F273E2BFD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17A59-6AFC-416A-BB41-6A4EF6B09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1E5C8-1960-4059-A63E-F98217716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ADAF6-5CFE-4A02-96BA-53858429E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13D8-0497-49B3-90F2-5F3862306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5B480DA9-7830-4FFC-8B2A-A66484E2E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>
            <a:spLocks noChangeArrowheads="1"/>
          </p:cNvSpPr>
          <p:nvPr/>
        </p:nvSpPr>
        <p:spPr bwMode="auto">
          <a:xfrm>
            <a:off x="827088" y="620713"/>
            <a:ext cx="7416800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dirty="0"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6000" dirty="0">
                <a:solidFill>
                  <a:schemeClr val="folHlink"/>
                </a:solidFill>
                <a:latin typeface="Arial Black" pitchFamily="34" charset="0"/>
              </a:rPr>
              <a:t>  </a:t>
            </a:r>
            <a:r>
              <a:rPr lang="ru-RU" sz="6000" dirty="0" smtClean="0">
                <a:solidFill>
                  <a:srgbClr val="F70314"/>
                </a:solidFill>
                <a:latin typeface="Arial Black" pitchFamily="34" charset="0"/>
              </a:rPr>
              <a:t>4 ноября</a:t>
            </a:r>
          </a:p>
          <a:p>
            <a:pPr algn="ctr">
              <a:spcBef>
                <a:spcPct val="50000"/>
              </a:spcBef>
            </a:pPr>
            <a:r>
              <a:rPr lang="ru-RU" sz="6000" dirty="0" smtClean="0">
                <a:solidFill>
                  <a:srgbClr val="F70314"/>
                </a:solidFill>
                <a:latin typeface="Arial Black" pitchFamily="34" charset="0"/>
              </a:rPr>
              <a:t>  </a:t>
            </a:r>
            <a:r>
              <a:rPr lang="ru-RU" sz="6000" dirty="0" smtClean="0">
                <a:solidFill>
                  <a:schemeClr val="hlink"/>
                </a:solidFill>
                <a:latin typeface="Arial Black" pitchFamily="34" charset="0"/>
              </a:rPr>
              <a:t>День народного      единства.</a:t>
            </a:r>
            <a:endParaRPr lang="ru-RU" sz="6000" dirty="0">
              <a:solidFill>
                <a:schemeClr val="hlink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пожар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341438"/>
            <a:ext cx="44831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755650" y="476250"/>
            <a:ext cx="7993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993300"/>
                </a:solidFill>
              </a:rPr>
              <a:t>КНЯЗЬ ДМИТРИЙ ПОЖАРСКИЙ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проба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08050"/>
            <a:ext cx="705643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971550" y="5734050"/>
            <a:ext cx="698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993300"/>
                </a:solidFill>
              </a:rPr>
              <a:t>М. СКОТТИ. МИНИН И ПОЖАРСКИЙ.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проба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765175"/>
            <a:ext cx="418306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539750" y="981075"/>
            <a:ext cx="3311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993300"/>
                </a:solidFill>
              </a:rPr>
              <a:t>МИНИН И ПОЖАРСКИЙ ВЫСТУПАЮТ В ПОХОД.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проба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765175"/>
            <a:ext cx="69834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971550" y="5300663"/>
            <a:ext cx="7488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6600"/>
                </a:solidFill>
              </a:rPr>
              <a:t>НИЖЕГОРОДСКОЕ ОПОЛЧЕНИЕ ВЫХОДИТ В ПОХОД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проба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836613"/>
            <a:ext cx="63373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1763713" y="5589588"/>
            <a:ext cx="6335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993300"/>
                </a:solidFill>
              </a:rPr>
              <a:t>КОЗЬМА </a:t>
            </a:r>
            <a:r>
              <a:rPr lang="ru-RU" sz="2400" b="1" dirty="0">
                <a:solidFill>
                  <a:srgbClr val="993300"/>
                </a:solidFill>
              </a:rPr>
              <a:t>МИНИН В РЕШАЮЩЕЙ АТАКЕ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проба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692150"/>
            <a:ext cx="655320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1258888" y="5445125"/>
            <a:ext cx="6624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ВОЙСКО МИНИНА И ПОЖАРСКОГО У СТЕН КРЕМЛЯ.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проба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92150"/>
            <a:ext cx="7632700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7"/>
          <p:cNvSpPr txBox="1">
            <a:spLocks noChangeArrowheads="1"/>
          </p:cNvSpPr>
          <p:nvPr/>
        </p:nvSpPr>
        <p:spPr bwMode="auto">
          <a:xfrm>
            <a:off x="827088" y="5445125"/>
            <a:ext cx="8316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6600"/>
                </a:solidFill>
              </a:rPr>
              <a:t>ПОЛЯКИ ПОКИДАЮТ КРЕМЛЬ И СДАЮТСЯ МИНИНУ И ПОЖАРСКОМУ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памятник Минину и Пожарском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404813"/>
            <a:ext cx="459105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проба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04813"/>
            <a:ext cx="381952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684213" y="5157788"/>
            <a:ext cx="7848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 dirty="0"/>
              <a:t>ИКОНА КАЗАНСКОЙ </a:t>
            </a:r>
            <a:r>
              <a:rPr lang="ru-RU" sz="3000" b="1" dirty="0" smtClean="0"/>
              <a:t>БОЖИЕЙ </a:t>
            </a:r>
            <a:r>
              <a:rPr lang="ru-RU" sz="3000" b="1" dirty="0"/>
              <a:t>МАТЕРИ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икона Казанской Божьей Матер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875" y="260350"/>
            <a:ext cx="447675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1042988" y="6165850"/>
            <a:ext cx="7489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1331913" y="5805488"/>
            <a:ext cx="726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993300"/>
                </a:solidFill>
              </a:rPr>
              <a:t>ИКОНА КАЗАНСКОЙ </a:t>
            </a:r>
            <a:r>
              <a:rPr lang="ru-RU" sz="2800" b="1" dirty="0" smtClean="0">
                <a:solidFill>
                  <a:srgbClr val="993300"/>
                </a:solidFill>
              </a:rPr>
              <a:t>БОЖИЕЙ </a:t>
            </a:r>
            <a:r>
              <a:rPr lang="ru-RU" sz="2800" b="1" dirty="0">
                <a:solidFill>
                  <a:srgbClr val="993300"/>
                </a:solidFill>
              </a:rPr>
              <a:t>МАТЕРИ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764705"/>
            <a:ext cx="7772400" cy="1944216"/>
          </a:xfrm>
        </p:spPr>
        <p:txBody>
          <a:bodyPr/>
          <a:lstStyle/>
          <a:p>
            <a:r>
              <a:rPr lang="ru-RU" dirty="0" smtClean="0"/>
              <a:t>УСТНЫЙ ЖУРНАЛ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3068960"/>
            <a:ext cx="6400800" cy="256984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r>
              <a:rPr lang="ru-RU" sz="4800" b="1" dirty="0" smtClean="0">
                <a:solidFill>
                  <a:srgbClr val="FF0000"/>
                </a:solidFill>
              </a:rPr>
              <a:t>лавные герои России!</a:t>
            </a:r>
            <a:r>
              <a:rPr lang="ru-RU" sz="4800" b="1" dirty="0" smtClean="0">
                <a:solidFill>
                  <a:srgbClr val="FF0000"/>
                </a:solidFill>
              </a:rPr>
              <a:t>»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(история праздника)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Казанский собор на Красной п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39700"/>
            <a:ext cx="8890000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48.radikal.ru/i119/1102/dc/971932979a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92696"/>
            <a:ext cx="6336704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1331913" y="765175"/>
            <a:ext cx="65532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/>
              <a:t>РЕЧЕВКА.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ГЛАВНОЕ – ВМЕСТЕ!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ГЛАВНОЕ – ДРУЖНО!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ГЛАВНОЕ – С СЕРДЦЕМ ГОРЯЩИМ В ГРУДИ!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НАМ РАВНОДУШИЕ НЕ НУЖНО!</a:t>
            </a:r>
          </a:p>
          <a:p>
            <a:pPr algn="ctr">
              <a:spcBef>
                <a:spcPct val="50000"/>
              </a:spcBef>
            </a:pPr>
            <a:r>
              <a:rPr lang="ru-RU" sz="3200" b="1"/>
              <a:t>ЗЛОБУ, ОБИДУ ПРОЧЬ ГОНИ!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larg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333375"/>
            <a:ext cx="633730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larg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09575"/>
            <a:ext cx="6624638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large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342900"/>
            <a:ext cx="6624638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lar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52725" y="1733550"/>
            <a:ext cx="36385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5" descr="larg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333375"/>
            <a:ext cx="6696075" cy="624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rpp.nashaucheba.ru/pars_docs/refs/120/119487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104789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проба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765175"/>
            <a:ext cx="6335713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1547813" y="5373688"/>
            <a:ext cx="6264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А. КИВШЕНКО.</a:t>
            </a:r>
          </a:p>
          <a:p>
            <a:pPr>
              <a:spcBef>
                <a:spcPct val="50000"/>
              </a:spcBef>
            </a:pPr>
            <a:r>
              <a:rPr lang="ru-RU" sz="2400" b="1" dirty="0"/>
              <a:t> ВОЗЗВАНИЕ </a:t>
            </a:r>
            <a:r>
              <a:rPr lang="ru-RU" sz="2400" b="1" dirty="0" smtClean="0"/>
              <a:t>КОЗЬМЫ </a:t>
            </a:r>
            <a:r>
              <a:rPr lang="ru-RU" sz="2400" b="1" dirty="0"/>
              <a:t>МИНИНА.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мин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620713"/>
            <a:ext cx="44656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1547813" y="5805488"/>
            <a:ext cx="655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rgbClr val="993300"/>
                </a:solidFill>
              </a:rPr>
              <a:t>КОЗЬМА  </a:t>
            </a:r>
            <a:r>
              <a:rPr lang="ru-RU" sz="3200" b="1" dirty="0">
                <a:solidFill>
                  <a:srgbClr val="993300"/>
                </a:solidFill>
              </a:rPr>
              <a:t>МИНИН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504</TotalTime>
  <Words>111</Words>
  <Application>Microsoft Office PowerPoint</Application>
  <PresentationFormat>Экран (4:3)</PresentationFormat>
  <Paragraphs>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Клен</vt:lpstr>
      <vt:lpstr>Слайд 1</vt:lpstr>
      <vt:lpstr>УСТНЫЙ ЖУРНАЛ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Лицей № 101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Сергина</dc:creator>
  <cp:lastModifiedBy>user</cp:lastModifiedBy>
  <cp:revision>28</cp:revision>
  <dcterms:created xsi:type="dcterms:W3CDTF">2008-10-20T09:39:31Z</dcterms:created>
  <dcterms:modified xsi:type="dcterms:W3CDTF">2017-03-07T13:56:45Z</dcterms:modified>
</cp:coreProperties>
</file>