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9" r:id="rId13"/>
    <p:sldId id="268" r:id="rId14"/>
    <p:sldId id="274" r:id="rId15"/>
    <p:sldId id="272" r:id="rId16"/>
    <p:sldId id="276" r:id="rId17"/>
    <p:sldId id="273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26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57301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2075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032982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57187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265482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7698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70907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58171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0836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8659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1016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98522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3087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72456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63674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5649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493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5805264"/>
            <a:ext cx="7103142" cy="736835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Россия –  родина 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моя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57166"/>
            <a:ext cx="8429684" cy="5664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86454"/>
            <a:ext cx="8175852" cy="73889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Шкурдалов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Е. В.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08" y="1268760"/>
            <a:ext cx="5093188" cy="375724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428604"/>
            <a:ext cx="5214974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5589240"/>
            <a:ext cx="8044356" cy="864096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«На Курской дуге»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Кривоногов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357166"/>
            <a:ext cx="822960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57166"/>
            <a:ext cx="8358246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661248"/>
            <a:ext cx="8046066" cy="839578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Храм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Святых апостолов Петра и Павла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642918"/>
            <a:ext cx="822960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500043"/>
            <a:ext cx="8286808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8429684" cy="60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290"/>
            <a:ext cx="8429684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877272"/>
            <a:ext cx="8118644" cy="576064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Памятник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Г. К. Жукову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268760"/>
            <a:ext cx="5949874" cy="354293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357166"/>
            <a:ext cx="6072230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805264"/>
            <a:ext cx="8229600" cy="648072"/>
          </a:xfrm>
        </p:spPr>
        <p:txBody>
          <a:bodyPr>
            <a:normAutofit/>
          </a:bodyPr>
          <a:lstStyle/>
          <a:p>
            <a:r>
              <a:rPr lang="ru-RU" sz="3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Памятник </a:t>
            </a:r>
            <a:r>
              <a:rPr lang="ru-RU" sz="3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Победы – «Звонница»</a:t>
            </a:r>
            <a:endParaRPr lang="ru-RU" sz="31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428604"/>
            <a:ext cx="822960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28604"/>
            <a:ext cx="8286808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5949280"/>
            <a:ext cx="7397994" cy="648072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Нам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нужен МИР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07704" y="1916832"/>
            <a:ext cx="5184576" cy="3394925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548680"/>
            <a:ext cx="5256584" cy="5237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5805264"/>
            <a:ext cx="6712788" cy="7670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Древняя Русь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71480"/>
            <a:ext cx="8286808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5661248"/>
            <a:ext cx="7541440" cy="76814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Куликовская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битва (А.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Ивон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357430"/>
            <a:ext cx="8229600" cy="73974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428604"/>
            <a:ext cx="7643866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5877272"/>
            <a:ext cx="7254548" cy="57606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Дмитрий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Донской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052736"/>
            <a:ext cx="6984776" cy="383039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85728"/>
            <a:ext cx="7056784" cy="5591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714348" y="5877272"/>
            <a:ext cx="8229600" cy="86409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БОРОДИНСКОЕ СРАЖЕНИЕ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572140"/>
            <a:ext cx="8686800" cy="642942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28604"/>
            <a:ext cx="8572560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5661248"/>
            <a:ext cx="7686026" cy="72008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М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И. Кутузов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14480" y="2708920"/>
            <a:ext cx="5737840" cy="273971"/>
          </a:xfrm>
        </p:spPr>
        <p:txBody>
          <a:bodyPr>
            <a:normAutofit fontScale="77500" lnSpcReduction="20000"/>
          </a:bodyPr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214290"/>
            <a:ext cx="5857916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5626096"/>
            <a:ext cx="7758034" cy="683223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Карта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Курской дуги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-1000156"/>
            <a:ext cx="8229600" cy="541180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290"/>
            <a:ext cx="8501122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143512"/>
            <a:ext cx="8229600" cy="1381832"/>
          </a:xfrm>
        </p:spPr>
        <p:txBody>
          <a:bodyPr>
            <a:normAutofit/>
          </a:bodyPr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14290"/>
            <a:ext cx="822960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290"/>
            <a:ext cx="8358246" cy="638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5877272"/>
            <a:ext cx="7758034" cy="576064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Г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К. Жуков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1484784"/>
            <a:ext cx="6072230" cy="361265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500042"/>
            <a:ext cx="6072230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95</TotalTime>
  <Words>79</Words>
  <Application>Microsoft Office PowerPoint</Application>
  <PresentationFormat>Экран (4:3)</PresentationFormat>
  <Paragraphs>16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Century Gothic</vt:lpstr>
      <vt:lpstr>Times New Roman</vt:lpstr>
      <vt:lpstr>Wingdings 3</vt:lpstr>
      <vt:lpstr>Легкий дым</vt:lpstr>
      <vt:lpstr>               Россия –  родина моя</vt:lpstr>
      <vt:lpstr>                Древняя Русь</vt:lpstr>
      <vt:lpstr>    Куликовская битва (А. Ивон)</vt:lpstr>
      <vt:lpstr>                        Дмитрий Донской</vt:lpstr>
      <vt:lpstr>      БОРОДИНСКОЕ СРАЖЕНИЕ</vt:lpstr>
      <vt:lpstr>                   М. И. Кутузов</vt:lpstr>
      <vt:lpstr>            Карта Курской дуги</vt:lpstr>
      <vt:lpstr>Презентация PowerPoint</vt:lpstr>
      <vt:lpstr>                           Г. К. Жуков</vt:lpstr>
      <vt:lpstr>                      Шкурдалов Е. В.</vt:lpstr>
      <vt:lpstr>«На Курской дуге» П. Кривоногов</vt:lpstr>
      <vt:lpstr>   Храм Святых апостолов Петра и Павла</vt:lpstr>
      <vt:lpstr>Презентация PowerPoint</vt:lpstr>
      <vt:lpstr>Презентация PowerPoint</vt:lpstr>
      <vt:lpstr>               Памятник Г. К. Жукову</vt:lpstr>
      <vt:lpstr>            Памятник Победы – «Звонница»</vt:lpstr>
      <vt:lpstr>             Нам нужен МИР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12</cp:revision>
  <dcterms:modified xsi:type="dcterms:W3CDTF">2018-10-15T06:34:16Z</dcterms:modified>
</cp:coreProperties>
</file>