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3" r:id="rId5"/>
    <p:sldId id="266" r:id="rId6"/>
    <p:sldId id="267" r:id="rId7"/>
    <p:sldId id="271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CCA89-FDF4-4B0C-8FCE-D1750A3E2A3D}" type="datetimeFigureOut">
              <a:rPr lang="ru-RU" smtClean="0"/>
              <a:pPr/>
              <a:t>03.07.2019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3543C-68B0-49C0-BA5E-910CC8E38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drevo-info.ru/pictures/5499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drevo-info.ru/pictures/5499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23ul.narod.ru/index/muzej_pavla_ansimova/0-17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23ul.narod.ru/index/muzej_pavla_ansimova/0-174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23ul.narod.ru/index/muzej_pavla_ansimova/0-17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2;&#1088;&#1086;&#1089;&#1089;&#1074;&#1086;&#1088;&#1076;.docx" TargetMode="External"/><Relationship Id="rId2" Type="http://schemas.openxmlformats.org/officeDocument/2006/relationships/hyperlink" Target="&#1082;&#1074;&#1077;&#1089;&#1090;-&#1080;&#1075;&#1088;&#1072;%20&#1087;&#1086;%20&#1084;&#1091;&#1079;&#1077;&#1102;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82;&#1088;&#1086;&#1089;&#1089;&#1074;&#1086;&#1088;&#1076;.xls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drevo-info.ru/pictures/5499.html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cuments\&#1052;&#1054;&#1048;%20&#1056;&#1040;&#1047;&#1056;&#1040;&#1041;&#1054;&#1058;&#1050;&#1048;\&#1080;&#1075;&#1088;&#1072;09042019\videoplayback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357298"/>
            <a:ext cx="4643470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«Подлинный герой всегда несёт в себе высокий нравственный заряд, нравственную силу»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4714884"/>
            <a:ext cx="6400800" cy="1752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Квест-игра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по виртуальному музею, посвященному жизни и духовному подвигу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священномученика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Павла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Ансимова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9-11 классов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вященник Павел Ансимов. Фотография с сайта fond.ru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57166"/>
            <a:ext cx="2381250" cy="35337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928934"/>
            <a:ext cx="6805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всем </a:t>
            </a:r>
            <a:r>
              <a:rPr lang="ru-RU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игру!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5922" t="19531" r="13799" b="6250"/>
          <a:stretch>
            <a:fillRect/>
          </a:stretch>
        </p:blipFill>
        <p:spPr bwMode="auto">
          <a:xfrm>
            <a:off x="-64" y="0"/>
            <a:ext cx="914406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Православная Церковь на Кубани пережила все этапы репрессий, обрушившиеся на неё в ХХ веке. Народная память хранит имена кубанских священнослужителей и монахов, названия разрушенных храмов и монастырей.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вященник Павел Ансимов. Фотография с сайта fond.ru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714356"/>
            <a:ext cx="2381250" cy="35337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http://school23ul.narod.ru/G2017/muzeiAnsimova/zal9/z96.jpg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643042" y="857232"/>
            <a:ext cx="3357586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7620" y="6286520"/>
            <a:ext cx="5013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священномученик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Павел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Ансимов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7020" t="20508" r="14348" b="22851"/>
          <a:stretch>
            <a:fillRect/>
          </a:stretch>
        </p:blipFill>
        <p:spPr bwMode="auto">
          <a:xfrm>
            <a:off x="0" y="1285860"/>
            <a:ext cx="914400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6143644"/>
            <a:ext cx="82153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hlinkClick r:id="rId3"/>
              </a:rPr>
              <a:t>http://school23ul.narod.ru/index/muzej_pavla_ansimova/0-174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7569" t="29297" r="14897" b="25781"/>
          <a:stretch>
            <a:fillRect/>
          </a:stretch>
        </p:blipFill>
        <p:spPr bwMode="auto">
          <a:xfrm>
            <a:off x="357126" y="1357298"/>
            <a:ext cx="878687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6143644"/>
            <a:ext cx="82153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hlinkClick r:id="rId3"/>
              </a:rPr>
              <a:t>http://school23ul.narod.ru/index/muzej_pavla_ansimova/0-174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7569" t="33203" r="15446" b="21875"/>
          <a:stretch>
            <a:fillRect/>
          </a:stretch>
        </p:blipFill>
        <p:spPr bwMode="auto">
          <a:xfrm>
            <a:off x="214282" y="1571612"/>
            <a:ext cx="892971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4348" y="6143644"/>
            <a:ext cx="821537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hlinkClick r:id="rId3"/>
              </a:rPr>
              <a:t>http://school23ul.narod.ru/index/muzej_pavla_ansimova/0-174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</p:cNvPr>
          <p:cNvSpPr txBox="1"/>
          <p:nvPr/>
        </p:nvSpPr>
        <p:spPr>
          <a:xfrm>
            <a:off x="2643174" y="1571612"/>
            <a:ext cx="335758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Маршрутный лист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3" action="ppaction://hlinkfile"/>
          </p:cNvPr>
          <p:cNvSpPr txBox="1"/>
          <p:nvPr/>
        </p:nvSpPr>
        <p:spPr>
          <a:xfrm>
            <a:off x="2643174" y="2428868"/>
            <a:ext cx="335758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Кроссворд (текст)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>
            <a:hlinkClick r:id="rId4" action="ppaction://hlinkfile"/>
          </p:cNvPr>
          <p:cNvSpPr txBox="1"/>
          <p:nvPr/>
        </p:nvSpPr>
        <p:spPr>
          <a:xfrm>
            <a:off x="2643174" y="3357562"/>
            <a:ext cx="528641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Кроссворд (электронный)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357298"/>
            <a:ext cx="4643470" cy="1470025"/>
          </a:xfrm>
        </p:spPr>
        <p:txBody>
          <a:bodyPr>
            <a:noAutofit/>
          </a:bodyPr>
          <a:lstStyle/>
          <a:p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smtClean="0"/>
              <a:t>Счастье — это способность человека радоваться всему, что дает ему Господь»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4714884"/>
            <a:ext cx="6400800" cy="1752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Квест-игра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по виртуальному музею, посвященному жизни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духовному подвигу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священномученика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Павла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Ансимова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9-11 классов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вященник Павел Ансимов. Фотография с сайта fond.ru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57166"/>
            <a:ext cx="2381250" cy="35337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3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118</Words>
  <Application>Microsoft Office PowerPoint</Application>
  <PresentationFormat>Экран (4:3)</PresentationFormat>
  <Paragraphs>15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«Подлинный герой всегда несёт в себе высокий нравственный заряд, нравственную силу»</vt:lpstr>
      <vt:lpstr>Слайд 2</vt:lpstr>
      <vt:lpstr>Слайд 3</vt:lpstr>
      <vt:lpstr>Слайд 4</vt:lpstr>
      <vt:lpstr>Слайд 5</vt:lpstr>
      <vt:lpstr>Слайд 6</vt:lpstr>
      <vt:lpstr>Слайд 7</vt:lpstr>
      <vt:lpstr>«Счастье — это способность человека радоваться всему, что дает ему Господь»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Фоминова</dc:creator>
  <cp:lastModifiedBy>Фоминова</cp:lastModifiedBy>
  <cp:revision>40</cp:revision>
  <dcterms:created xsi:type="dcterms:W3CDTF">2019-03-01T06:21:46Z</dcterms:created>
  <dcterms:modified xsi:type="dcterms:W3CDTF">2019-07-03T18:20:04Z</dcterms:modified>
</cp:coreProperties>
</file>