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03" r:id="rId2"/>
    <p:sldId id="266" r:id="rId3"/>
    <p:sldId id="267" r:id="rId4"/>
    <p:sldId id="269" r:id="rId5"/>
    <p:sldId id="268" r:id="rId6"/>
    <p:sldId id="270" r:id="rId7"/>
    <p:sldId id="271" r:id="rId8"/>
    <p:sldId id="272" r:id="rId9"/>
    <p:sldId id="273" r:id="rId10"/>
    <p:sldId id="274" r:id="rId11"/>
    <p:sldId id="277" r:id="rId12"/>
    <p:sldId id="275" r:id="rId13"/>
    <p:sldId id="301" r:id="rId14"/>
    <p:sldId id="276" r:id="rId15"/>
    <p:sldId id="300" r:id="rId16"/>
    <p:sldId id="278" r:id="rId17"/>
    <p:sldId id="291" r:id="rId18"/>
    <p:sldId id="302" r:id="rId19"/>
    <p:sldId id="290" r:id="rId20"/>
    <p:sldId id="292" r:id="rId21"/>
    <p:sldId id="293" r:id="rId22"/>
    <p:sldId id="282" r:id="rId23"/>
    <p:sldId id="298" r:id="rId24"/>
    <p:sldId id="283" r:id="rId25"/>
    <p:sldId id="289" r:id="rId26"/>
    <p:sldId id="284" r:id="rId27"/>
    <p:sldId id="299" r:id="rId28"/>
    <p:sldId id="281" r:id="rId29"/>
    <p:sldId id="294" r:id="rId30"/>
    <p:sldId id="295" r:id="rId31"/>
    <p:sldId id="297" r:id="rId32"/>
    <p:sldId id="296" r:id="rId33"/>
    <p:sldId id="288" r:id="rId34"/>
    <p:sldId id="286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445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864096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Муниципальное бюджетное дошкольное образовательное учреждение </a:t>
            </a:r>
            <a:r>
              <a:rPr lang="ru-RU" sz="1800" dirty="0" err="1" smtClean="0"/>
              <a:t>летский</a:t>
            </a:r>
            <a:r>
              <a:rPr lang="ru-RU" sz="1800" dirty="0" smtClean="0"/>
              <a:t> сад № 8»Сибирячок»</a:t>
            </a:r>
            <a:endParaRPr lang="ru-RU" sz="1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844824"/>
            <a:ext cx="6400800" cy="4752527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Проект</a:t>
            </a:r>
          </a:p>
          <a:p>
            <a:r>
              <a:rPr lang="ru-RU" sz="3200" dirty="0" smtClean="0"/>
              <a:t>Дикие животные нашего района зимой</a:t>
            </a:r>
            <a:endParaRPr lang="ru-RU" sz="3200" dirty="0"/>
          </a:p>
          <a:p>
            <a:endParaRPr lang="ru-RU" sz="3200" dirty="0" smtClean="0"/>
          </a:p>
          <a:p>
            <a:endParaRPr lang="ru-RU" sz="3200" dirty="0"/>
          </a:p>
          <a:p>
            <a:endParaRPr lang="ru-RU" sz="3200" dirty="0" smtClean="0"/>
          </a:p>
          <a:p>
            <a:r>
              <a:rPr lang="ru-RU" sz="1900" dirty="0" smtClean="0">
                <a:solidFill>
                  <a:schemeClr val="accent1">
                    <a:lumMod val="75000"/>
                  </a:schemeClr>
                </a:solidFill>
              </a:rPr>
              <a:t>Участники: дети, родители, педагоги разновозрастной группы «Сказка»</a:t>
            </a:r>
            <a:endParaRPr lang="ru-RU" sz="19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7421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результате у детей появится познавательный интерес к животным нашего района. Будут иметь представления о питании, повадках, жилище, образе жизни этих животных.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Ожидаемые результаты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54730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27584" y="1628801"/>
            <a:ext cx="7452816" cy="4320479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/>
              <a:t>Подготовительный:</a:t>
            </a:r>
          </a:p>
          <a:p>
            <a:r>
              <a:rPr lang="ru-RU" dirty="0" smtClean="0"/>
              <a:t>-изучение интернет ресурсов;</a:t>
            </a:r>
          </a:p>
          <a:p>
            <a:r>
              <a:rPr lang="ru-RU" dirty="0" smtClean="0"/>
              <a:t>-выявление у детей уровня представлений о животных нашего района;</a:t>
            </a:r>
          </a:p>
          <a:p>
            <a:r>
              <a:rPr lang="ru-RU" dirty="0" smtClean="0"/>
              <a:t>-подбор информации, методического материала для реализации проекта;</a:t>
            </a:r>
          </a:p>
          <a:p>
            <a:r>
              <a:rPr lang="ru-RU" dirty="0" smtClean="0"/>
              <a:t>- пополнение РППС;</a:t>
            </a:r>
          </a:p>
          <a:p>
            <a:r>
              <a:rPr lang="ru-RU" dirty="0"/>
              <a:t>р</a:t>
            </a:r>
            <a:r>
              <a:rPr lang="ru-RU" dirty="0" smtClean="0"/>
              <a:t>азработка перспективного плана.</a:t>
            </a:r>
          </a:p>
          <a:p>
            <a:r>
              <a:rPr lang="ru-RU" b="1" dirty="0" smtClean="0"/>
              <a:t>Основной:</a:t>
            </a:r>
          </a:p>
          <a:p>
            <a:r>
              <a:rPr lang="ru-RU" dirty="0" smtClean="0"/>
              <a:t>-реализация проекта.</a:t>
            </a:r>
          </a:p>
          <a:p>
            <a:r>
              <a:rPr lang="ru-RU" b="1" dirty="0" smtClean="0"/>
              <a:t>Итоговый:</a:t>
            </a:r>
          </a:p>
          <a:p>
            <a:r>
              <a:rPr lang="ru-RU" dirty="0" smtClean="0"/>
              <a:t>Игра-</a:t>
            </a:r>
            <a:r>
              <a:rPr lang="ru-RU" dirty="0" err="1" smtClean="0"/>
              <a:t>квест</a:t>
            </a:r>
            <a:r>
              <a:rPr lang="ru-RU" dirty="0" smtClean="0"/>
              <a:t>  «Животные нашего района»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Этапы проекта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004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Обсуждение с детьми темы проекта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772816"/>
            <a:ext cx="3324918" cy="4433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695533"/>
            <a:ext cx="3568352" cy="47578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06767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Доска выбора</a:t>
            </a:r>
            <a:endParaRPr lang="ru-RU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572922"/>
            <a:ext cx="3744416" cy="49925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28204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5805264"/>
            <a:ext cx="7408333" cy="720080"/>
          </a:xfrm>
        </p:spPr>
        <p:txBody>
          <a:bodyPr>
            <a:normAutofit fontScale="47500" lnSpcReduction="20000"/>
          </a:bodyPr>
          <a:lstStyle/>
          <a:p>
            <a:r>
              <a:rPr lang="ru-RU" dirty="0" smtClean="0"/>
              <a:t>Беседы «Животные нашего района», «Правила поведения в лесу с животными».  Рассматривание иллюстраций, книг, энциклопедий.</a:t>
            </a:r>
          </a:p>
          <a:p>
            <a:r>
              <a:rPr lang="ru-RU" dirty="0" err="1" smtClean="0"/>
              <a:t>Дид</a:t>
            </a:r>
            <a:r>
              <a:rPr lang="ru-RU" dirty="0" smtClean="0"/>
              <a:t>/игры «Чья мама, «У кого какое жилище», «Кто где живет», Помоги животным подготовиться к зиме»</a:t>
            </a:r>
          </a:p>
          <a:p>
            <a:r>
              <a:rPr lang="ru-RU" dirty="0" smtClean="0"/>
              <a:t>Отгадывание загадок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Познавательное развитие</a:t>
            </a:r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700808"/>
            <a:ext cx="2666628" cy="3555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7341" y="1686719"/>
            <a:ext cx="2592288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1846299"/>
            <a:ext cx="2520280" cy="34008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14973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99592" y="5733256"/>
            <a:ext cx="7408333" cy="792088"/>
          </a:xfrm>
        </p:spPr>
        <p:txBody>
          <a:bodyPr>
            <a:normAutofit lnSpcReduction="10000"/>
          </a:bodyPr>
          <a:lstStyle/>
          <a:p>
            <a:r>
              <a:rPr lang="ru-RU" dirty="0" err="1" smtClean="0"/>
              <a:t>Квест</a:t>
            </a:r>
            <a:r>
              <a:rPr lang="ru-RU" dirty="0" smtClean="0"/>
              <a:t>-игра  «Дикие животные нашего </a:t>
            </a:r>
            <a:r>
              <a:rPr lang="ru-RU" dirty="0" err="1" smtClean="0"/>
              <a:t>нашего</a:t>
            </a:r>
            <a:r>
              <a:rPr lang="ru-RU" dirty="0" smtClean="0"/>
              <a:t> района»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Познавательное развитие</a:t>
            </a:r>
            <a:endParaRPr lang="ru-RU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268760"/>
            <a:ext cx="316230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19282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5157192"/>
            <a:ext cx="7408333" cy="1584176"/>
          </a:xfrm>
        </p:spPr>
        <p:txBody>
          <a:bodyPr/>
          <a:lstStyle/>
          <a:p>
            <a:r>
              <a:rPr lang="ru-RU" dirty="0" smtClean="0"/>
              <a:t>Конструирование «Домик для животных», выкладывание из счетных палочек. Сюжетно-ролевая игра «В зоопарке»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Социально-коммуникативное развитие</a:t>
            </a:r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204864"/>
            <a:ext cx="3691136" cy="27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132856"/>
            <a:ext cx="2016224" cy="2688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74895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5445224"/>
            <a:ext cx="7408333" cy="108012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060848"/>
            <a:ext cx="2914650" cy="3883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916832"/>
            <a:ext cx="2700089" cy="36001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77942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340768"/>
            <a:ext cx="3600400" cy="48005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45661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376072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Социально-коммуникативное развитие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755576" y="5661248"/>
            <a:ext cx="7408333" cy="936104"/>
          </a:xfrm>
        </p:spPr>
        <p:txBody>
          <a:bodyPr/>
          <a:lstStyle/>
          <a:p>
            <a:r>
              <a:rPr lang="ru-RU" dirty="0" smtClean="0"/>
              <a:t>Конструирование из </a:t>
            </a:r>
            <a:r>
              <a:rPr lang="ru-RU" dirty="0" err="1" smtClean="0"/>
              <a:t>тико</a:t>
            </a:r>
            <a:r>
              <a:rPr lang="ru-RU" dirty="0" smtClean="0"/>
              <a:t>- конструктора и обыгрывание</a:t>
            </a:r>
            <a:endParaRPr lang="ru-RU" dirty="0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003512"/>
            <a:ext cx="2756334" cy="3675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2003512"/>
            <a:ext cx="4247637" cy="3185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4288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</a:rPr>
              <a:t>Дикие животные нашего района зимой</a:t>
            </a:r>
            <a:endParaRPr lang="ru-RU" sz="4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Проект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8899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Социально-коммуникативное развитие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872067" y="5229199"/>
            <a:ext cx="7408333" cy="896963"/>
          </a:xfrm>
        </p:spPr>
        <p:txBody>
          <a:bodyPr>
            <a:normAutofit fontScale="92500"/>
          </a:bodyPr>
          <a:lstStyle/>
          <a:p>
            <a:r>
              <a:rPr lang="ru-RU" dirty="0" err="1" smtClean="0"/>
              <a:t>Дид</a:t>
            </a:r>
            <a:r>
              <a:rPr lang="ru-RU" dirty="0" smtClean="0"/>
              <a:t>/ игра «Собери картинку»</a:t>
            </a:r>
          </a:p>
          <a:p>
            <a:r>
              <a:rPr lang="ru-RU" dirty="0" smtClean="0"/>
              <a:t>Театрализованные игры (Теремок, Маша и медведь)</a:t>
            </a:r>
            <a:endParaRPr lang="ru-RU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700808"/>
            <a:ext cx="2588418" cy="3451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1762150"/>
            <a:ext cx="2624336" cy="3499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6523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Социально-коммуникативное развитие</a:t>
            </a:r>
            <a:endParaRPr lang="ru-RU" dirty="0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556792"/>
            <a:ext cx="3738512" cy="49846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6086" y="1700808"/>
            <a:ext cx="3402378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07052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Физическое развитие</a:t>
            </a:r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290514"/>
            <a:ext cx="3024336" cy="4032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1043608" y="5733256"/>
            <a:ext cx="7236792" cy="792087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П/игра «У медведя во бору», «</a:t>
            </a:r>
            <a:r>
              <a:rPr lang="ru-RU" dirty="0"/>
              <a:t>Л</a:t>
            </a:r>
            <a:r>
              <a:rPr lang="ru-RU" dirty="0" smtClean="0"/>
              <a:t>иса и зайцы», «Заинька беленький сидит» и др.</a:t>
            </a:r>
            <a:endParaRPr lang="ru-RU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99" y="1484784"/>
            <a:ext cx="3803565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48729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ФИЗИЧЕСКОЕ РАЗВИТИЕ</a:t>
            </a:r>
            <a:endParaRPr lang="ru-RU" dirty="0"/>
          </a:p>
        </p:txBody>
      </p:sp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628800"/>
            <a:ext cx="3672408" cy="4896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33211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39552" y="5445224"/>
            <a:ext cx="7552349" cy="93610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Аппликация« «Зайцы в зимнем лесу», раскрашивание раскрасок с животными.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Художественно-эстетическое развитие</a:t>
            </a:r>
            <a:endParaRPr lang="ru-RU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628800"/>
            <a:ext cx="2880320" cy="38404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847076"/>
            <a:ext cx="2552905" cy="34038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26006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27584" y="5949280"/>
            <a:ext cx="7408333" cy="1794512"/>
          </a:xfrm>
        </p:spPr>
        <p:txBody>
          <a:bodyPr/>
          <a:lstStyle/>
          <a:p>
            <a:r>
              <a:rPr lang="ru-RU" dirty="0" smtClean="0"/>
              <a:t>Лепка «Зайчики»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Художественно-эстетическое развитие</a:t>
            </a:r>
            <a:endParaRPr lang="ru-RU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844824"/>
            <a:ext cx="2845602" cy="38398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700808"/>
            <a:ext cx="2904084" cy="3872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43333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Художественно-эстетическое развитие</a:t>
            </a:r>
            <a:endParaRPr lang="ru-RU" dirty="0"/>
          </a:p>
        </p:txBody>
      </p:sp>
      <p:pic>
        <p:nvPicPr>
          <p:cNvPr id="3078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873654"/>
            <a:ext cx="2880320" cy="3840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1760" y="1786533"/>
            <a:ext cx="3031579" cy="4042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581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Художественно-</a:t>
            </a:r>
            <a:r>
              <a:rPr lang="ru-RU" dirty="0" err="1" smtClean="0"/>
              <a:t>стетическое</a:t>
            </a:r>
            <a:r>
              <a:rPr lang="ru-RU" dirty="0" smtClean="0"/>
              <a:t> развитие</a:t>
            </a:r>
            <a:endParaRPr lang="ru-RU" dirty="0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132856"/>
            <a:ext cx="4939275" cy="3704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120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5517232"/>
            <a:ext cx="7408333" cy="1080120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Рассказы детей о животных(волк, косуля, медведь, заяц, соболь, волк и др.  Заучивание стихотворений с использованием </a:t>
            </a:r>
            <a:r>
              <a:rPr lang="ru-RU" dirty="0" err="1" smtClean="0"/>
              <a:t>мнемотаблиц</a:t>
            </a:r>
            <a:r>
              <a:rPr lang="ru-RU" dirty="0" smtClean="0"/>
              <a:t>. Чтение </a:t>
            </a:r>
            <a:r>
              <a:rPr lang="ru-RU" dirty="0" err="1" smtClean="0"/>
              <a:t>худ.литературы</a:t>
            </a:r>
            <a:r>
              <a:rPr lang="ru-RU" dirty="0" smtClean="0"/>
              <a:t> (Прокопьев «Белка»,</a:t>
            </a:r>
            <a:r>
              <a:rPr lang="ru-RU" dirty="0" err="1" smtClean="0"/>
              <a:t>Т.А.Шорыгина</a:t>
            </a:r>
            <a:r>
              <a:rPr lang="ru-RU" dirty="0" smtClean="0"/>
              <a:t> «Какие звери в лесу» и др</a:t>
            </a:r>
            <a:r>
              <a:rPr lang="ru-RU" dirty="0" smtClean="0"/>
              <a:t>.), разучивание </a:t>
            </a:r>
            <a:r>
              <a:rPr lang="ru-RU" smtClean="0"/>
              <a:t>пальчиковых игр…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Речевое развитие</a:t>
            </a:r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368" y="1438854"/>
            <a:ext cx="2928813" cy="39050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504638"/>
            <a:ext cx="2879476" cy="38393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06142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412777"/>
            <a:ext cx="7408333" cy="792088"/>
          </a:xfrm>
        </p:spPr>
        <p:txBody>
          <a:bodyPr/>
          <a:lstStyle/>
          <a:p>
            <a:r>
              <a:rPr lang="ru-RU" dirty="0" smtClean="0"/>
              <a:t>Гость группы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Взаимодействие с родителями</a:t>
            </a:r>
            <a:endParaRPr lang="ru-RU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276872"/>
            <a:ext cx="5284564" cy="39634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32737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/>
              <a:t>Тип  проекта</a:t>
            </a:r>
            <a:r>
              <a:rPr lang="ru-RU" dirty="0"/>
              <a:t>: педагогический</a:t>
            </a:r>
            <a:br>
              <a:rPr lang="ru-RU" dirty="0"/>
            </a:br>
            <a:r>
              <a:rPr lang="ru-RU" b="1" dirty="0"/>
              <a:t>Вид проекта</a:t>
            </a:r>
            <a:r>
              <a:rPr lang="ru-RU" dirty="0"/>
              <a:t>: </a:t>
            </a:r>
            <a:r>
              <a:rPr lang="ru-RU" dirty="0" smtClean="0"/>
              <a:t>познавательно-исследовательский.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Участники проекта</a:t>
            </a:r>
            <a:r>
              <a:rPr lang="ru-RU" dirty="0"/>
              <a:t>:  дети </a:t>
            </a:r>
            <a:r>
              <a:rPr lang="ru-RU" dirty="0" smtClean="0"/>
              <a:t>второй младшей группы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Срок  реализации  проекта </a:t>
            </a:r>
            <a:r>
              <a:rPr lang="ru-RU" dirty="0"/>
              <a:t>: </a:t>
            </a:r>
            <a:r>
              <a:rPr lang="ru-RU" dirty="0" smtClean="0"/>
              <a:t>январь-февраль 2022г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Интеграция  образовательных  областей</a:t>
            </a:r>
            <a:r>
              <a:rPr lang="ru-RU" dirty="0"/>
              <a:t>: Познавательно – речевое, социально – коммуникативное, художественно- эстетическое, физическое развитие.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49457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ГОСТЬ ГРУППЫ</a:t>
            </a:r>
            <a:br>
              <a:rPr lang="ru-RU" dirty="0" smtClean="0"/>
            </a:br>
            <a:r>
              <a:rPr lang="ru-RU" sz="1600" dirty="0" smtClean="0"/>
              <a:t>РАССКАЗ ИЗ ЛИЧНОГО ОПЫТА (БЕЛКА)</a:t>
            </a:r>
            <a:br>
              <a:rPr lang="ru-RU" sz="1600" dirty="0" smtClean="0"/>
            </a:br>
            <a:r>
              <a:rPr lang="ru-RU" sz="1600" dirty="0" smtClean="0"/>
              <a:t>СОВМЕСТНЫЕ П/ИГРЫ</a:t>
            </a:r>
            <a:endParaRPr lang="ru-RU" sz="1600" dirty="0"/>
          </a:p>
        </p:txBody>
      </p:sp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420888"/>
            <a:ext cx="3787146" cy="28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0349" y="2420888"/>
            <a:ext cx="4267200" cy="32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6179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Взаимодействие с родителями</a:t>
            </a:r>
            <a:endParaRPr lang="ru-RU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2435" y="2204864"/>
            <a:ext cx="4267200" cy="32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895" y="1772816"/>
            <a:ext cx="3240360" cy="431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872067" y="6021287"/>
            <a:ext cx="7408333" cy="720081"/>
          </a:xfrm>
        </p:spPr>
        <p:txBody>
          <a:bodyPr/>
          <a:lstStyle/>
          <a:p>
            <a:r>
              <a:rPr lang="ru-RU" dirty="0" smtClean="0"/>
              <a:t>Изготовление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3713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Взаимодействие с родителями</a:t>
            </a:r>
            <a:endParaRPr lang="ru-RU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0396" y="2204864"/>
            <a:ext cx="5184576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6890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Фотовыставка</a:t>
            </a:r>
            <a:endParaRPr lang="ru-RU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060848"/>
            <a:ext cx="3672408" cy="27543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700808"/>
            <a:ext cx="320040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97240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91264" cy="1938544"/>
          </a:xfrm>
        </p:spPr>
        <p:txBody>
          <a:bodyPr>
            <a:normAutofit/>
          </a:bodyPr>
          <a:lstStyle/>
          <a:p>
            <a:r>
              <a:rPr lang="ru-RU" b="1" dirty="0"/>
              <a:t>Спасибо за внимание</a:t>
            </a:r>
            <a:br>
              <a:rPr lang="ru-RU" b="1" dirty="0"/>
            </a:b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val="2366334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Мир животных разнообразен и привлекателен для детей. Животные становятся такой же неотъемлемой частью детства, как и любимые игрушки. Знакомства с животными дают большой запас представлений об их особенностях, повадках, побуждают интерес, любознательность, любви к животным.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48462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Дети в недостаточной степени имеют представление об образе жизни, повадках, питании и жилищах  диких животных нашего района; о том, как они готовятся к зиме в лесу.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Проблема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8995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Обобщение представлений о диких  животный нашего района через интеграцию образовательных областей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проекта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82356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Для детей:</a:t>
            </a:r>
          </a:p>
          <a:p>
            <a:r>
              <a:rPr lang="ru-RU" dirty="0" smtClean="0"/>
              <a:t> -Создать условия для  познавательного интереса  к животным нашего района (образ жизни, питание, жилище…) через разные виды деятельности;</a:t>
            </a:r>
          </a:p>
          <a:p>
            <a:r>
              <a:rPr lang="ru-RU" dirty="0" smtClean="0"/>
              <a:t>-Познакомить с элементарными правилами поведения в лесу с животными;</a:t>
            </a:r>
          </a:p>
          <a:p>
            <a:r>
              <a:rPr lang="ru-RU" dirty="0" smtClean="0"/>
              <a:t>Воспитывать желание оказывать помощь животным.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4861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Для родителей:</a:t>
            </a:r>
          </a:p>
          <a:p>
            <a:r>
              <a:rPr lang="ru-RU" dirty="0" smtClean="0"/>
              <a:t>-Привлечь родителей к пополнению  развивающей предметно-пространственной среды группы по теме проекта;</a:t>
            </a:r>
          </a:p>
          <a:p>
            <a:r>
              <a:rPr lang="ru-RU" dirty="0" smtClean="0"/>
              <a:t>- Активизировать и обогащать знания родителей с целью привлечения к подготовке детей к рассказам о животных нашего района.</a:t>
            </a:r>
          </a:p>
          <a:p>
            <a:r>
              <a:rPr lang="ru-RU" dirty="0" smtClean="0"/>
              <a:t>- Стимулировать родителей к совместному творчеству  (нетрадиционная техника рисования).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3704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Для воспитателей:</a:t>
            </a:r>
          </a:p>
          <a:p>
            <a:r>
              <a:rPr lang="ru-RU" dirty="0" smtClean="0"/>
              <a:t>- повысить компетентность педагога в области знаний о животных нашего района;</a:t>
            </a:r>
          </a:p>
          <a:p>
            <a:r>
              <a:rPr lang="ru-RU" dirty="0" smtClean="0"/>
              <a:t>- изготовить фото - альбом по теме «Животные нашего района»;</a:t>
            </a:r>
          </a:p>
          <a:p>
            <a:r>
              <a:rPr lang="ru-RU" dirty="0" smtClean="0"/>
              <a:t>-подобрать картотеку пальчиковых, подвижных игр по теме проекта.;</a:t>
            </a:r>
          </a:p>
          <a:p>
            <a:r>
              <a:rPr lang="ru-RU" dirty="0" smtClean="0"/>
              <a:t>Составить перспективный план по реализации проекта.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56215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331</TotalTime>
  <Words>567</Words>
  <Application>Microsoft Office PowerPoint</Application>
  <PresentationFormat>Экран (4:3)</PresentationFormat>
  <Paragraphs>80</Paragraphs>
  <Slides>34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Волна</vt:lpstr>
      <vt:lpstr>Муниципальное бюджетное дошкольное образовательное учреждение летский сад № 8»Сибирячок»</vt:lpstr>
      <vt:lpstr>Проект</vt:lpstr>
      <vt:lpstr>Презентация PowerPoint</vt:lpstr>
      <vt:lpstr>Актуальность</vt:lpstr>
      <vt:lpstr>Проблема</vt:lpstr>
      <vt:lpstr>Цель проекта</vt:lpstr>
      <vt:lpstr>Задачи</vt:lpstr>
      <vt:lpstr>Задачи</vt:lpstr>
      <vt:lpstr>Задачи</vt:lpstr>
      <vt:lpstr>Ожидаемые результаты</vt:lpstr>
      <vt:lpstr>Этапы проекта</vt:lpstr>
      <vt:lpstr>Обсуждение с детьми темы проекта</vt:lpstr>
      <vt:lpstr>Доска выбора</vt:lpstr>
      <vt:lpstr>Познавательное развитие</vt:lpstr>
      <vt:lpstr>Познавательное развитие</vt:lpstr>
      <vt:lpstr>Социально-коммуникативное развитие</vt:lpstr>
      <vt:lpstr>Презентация PowerPoint</vt:lpstr>
      <vt:lpstr>Презентация PowerPoint</vt:lpstr>
      <vt:lpstr>Социально-коммуникативное развитие</vt:lpstr>
      <vt:lpstr>Социально-коммуникативное развитие</vt:lpstr>
      <vt:lpstr>Социально-коммуникативное развитие</vt:lpstr>
      <vt:lpstr>Физическое развитие</vt:lpstr>
      <vt:lpstr>ФИЗИЧЕСКОЕ РАЗВИТИЕ</vt:lpstr>
      <vt:lpstr>Художественно-эстетическое развитие</vt:lpstr>
      <vt:lpstr>Художественно-эстетическое развитие</vt:lpstr>
      <vt:lpstr>Художественно-эстетическое развитие</vt:lpstr>
      <vt:lpstr>Художественно-стетическое развитие</vt:lpstr>
      <vt:lpstr>Речевое развитие</vt:lpstr>
      <vt:lpstr>Взаимодействие с родителями</vt:lpstr>
      <vt:lpstr>ГОСТЬ ГРУППЫ РАССКАЗ ИЗ ЛИЧНОГО ОПЫТА (БЕЛКА) СОВМЕСТНЫЕ П/ИГРЫ</vt:lpstr>
      <vt:lpstr>Взаимодействие с родителями</vt:lpstr>
      <vt:lpstr>Взаимодействие с родителями</vt:lpstr>
      <vt:lpstr>Фотовыставка</vt:lpstr>
      <vt:lpstr>Спасибо за внимание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Гравитифолз</dc:creator>
  <cp:lastModifiedBy>Гравитифолз</cp:lastModifiedBy>
  <cp:revision>29</cp:revision>
  <dcterms:created xsi:type="dcterms:W3CDTF">2022-02-07T02:41:00Z</dcterms:created>
  <dcterms:modified xsi:type="dcterms:W3CDTF">2022-03-06T18:46:38Z</dcterms:modified>
</cp:coreProperties>
</file>