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0" r:id="rId11"/>
    <p:sldId id="267" r:id="rId12"/>
    <p:sldId id="268" r:id="rId13"/>
    <p:sldId id="269" r:id="rId14"/>
    <p:sldId id="270" r:id="rId15"/>
    <p:sldId id="271" r:id="rId16"/>
    <p:sldId id="274" r:id="rId17"/>
    <p:sldId id="261" r:id="rId18"/>
    <p:sldId id="272" r:id="rId19"/>
    <p:sldId id="273" r:id="rId20"/>
    <p:sldId id="275" r:id="rId21"/>
    <p:sldId id="276" r:id="rId22"/>
    <p:sldId id="277" r:id="rId23"/>
    <p:sldId id="278" r:id="rId24"/>
    <p:sldId id="281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56F6D9-D05B-4E5F-AD44-2CFD162CB798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D62903-F905-4669-881E-E33D3FDFF0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76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3CCD-07C0-4C99-912E-66DC20801EEF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58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8B4AC-D2FD-4759-BFC3-4AFB8AFBE0EA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39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4100-746C-45BB-ADB4-7656C7AA8151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248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44D9C-55CE-4261-A438-7C0827AE5D7E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732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BA6B9C4-7817-4476-BB49-3F165F55A463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774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9FB87-69C2-436C-9E8C-A0DF4BCBD974}" type="datetime1">
              <a:rPr lang="ru-RU" smtClean="0"/>
              <a:t>14.01.2026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241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1D973-AEA7-4B4F-9335-064691930C1C}" type="datetime1">
              <a:rPr lang="ru-RU" smtClean="0"/>
              <a:t>14.01.2026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673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720-9D82-49BC-A693-D0F6FA456023}" type="datetime1">
              <a:rPr lang="ru-RU" smtClean="0"/>
              <a:t>14.01.2026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86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26445-F438-4930-865B-34679A4D16E8}" type="datetime1">
              <a:rPr lang="ru-RU" smtClean="0"/>
              <a:t>14.01.2026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79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99C19-D1F9-4083-91C6-5279951AA1B0}" type="datetime1">
              <a:rPr lang="ru-RU" smtClean="0"/>
              <a:t>14.01.2026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922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CC6A-B80F-4F69-B2E6-168941E3F2C9}" type="datetime1">
              <a:rPr lang="ru-RU" smtClean="0"/>
              <a:t>14.01.2026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85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676ED1C-DB44-4AAB-9CBB-BAB2742142A3}" type="datetime1">
              <a:rPr lang="ru-RU" smtClean="0"/>
              <a:t>14.01.2026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C2EFB140-F80B-4AD7-BE1D-38C81481C7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689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ebp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f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webp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webp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ebp"/><Relationship Id="rId2" Type="http://schemas.openxmlformats.org/officeDocument/2006/relationships/image" Target="../media/image36.jf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ebp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webp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eb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eb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eb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ebp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ebp"/><Relationship Id="rId2" Type="http://schemas.openxmlformats.org/officeDocument/2006/relationships/image" Target="../media/image14.web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web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fi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Карл Эрнст фон Бэр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7055" y="4389120"/>
            <a:ext cx="7891272" cy="1069848"/>
          </a:xfrm>
        </p:spPr>
        <p:txBody>
          <a:bodyPr/>
          <a:lstStyle/>
          <a:p>
            <a:pPr algn="ctr"/>
            <a:r>
              <a:rPr lang="ru-RU" dirty="0" smtClean="0"/>
              <a:t>Великий ученый-исследователь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327" y="0"/>
            <a:ext cx="2439267" cy="1724453"/>
          </a:xfrm>
          <a:prstGeom prst="rect">
            <a:avLst/>
          </a:prstGeom>
        </p:spPr>
      </p:pic>
      <p:pic>
        <p:nvPicPr>
          <p:cNvPr id="6" name="Picture 2" descr="licey-head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153" y="146114"/>
            <a:ext cx="950902" cy="1432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988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397" y="484632"/>
            <a:ext cx="11101891" cy="1440987"/>
          </a:xfrm>
        </p:spPr>
        <p:txBody>
          <a:bodyPr/>
          <a:lstStyle/>
          <a:p>
            <a:pPr algn="ctr"/>
            <a:r>
              <a:rPr lang="ru-RU" dirty="0" smtClean="0"/>
              <a:t>Карл БЭР и Иван Крузенштерн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878" y="2185444"/>
            <a:ext cx="3177669" cy="430141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28" y="1925619"/>
            <a:ext cx="2902250" cy="4202353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6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Зоологический музей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2016811"/>
            <a:ext cx="5914389" cy="39429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157" y="2016811"/>
            <a:ext cx="2874389" cy="386576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18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Карл Бэр – основатель эмбриологии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943" y="2187762"/>
            <a:ext cx="2667000" cy="3810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025" y="2187762"/>
            <a:ext cx="4954352" cy="3707429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46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Санкт-Петербург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56795" y="5700573"/>
            <a:ext cx="4754880" cy="640080"/>
          </a:xfrm>
        </p:spPr>
        <p:txBody>
          <a:bodyPr/>
          <a:lstStyle/>
          <a:p>
            <a:pPr algn="ctr"/>
            <a:r>
              <a:rPr lang="ru-RU" dirty="0" smtClean="0"/>
              <a:t>Морской Кадетский корпус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52" y="2093976"/>
            <a:ext cx="5423118" cy="3458296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6373368" y="5700573"/>
            <a:ext cx="4754880" cy="640080"/>
          </a:xfrm>
        </p:spPr>
        <p:txBody>
          <a:bodyPr/>
          <a:lstStyle/>
          <a:p>
            <a:pPr algn="ctr"/>
            <a:r>
              <a:rPr lang="ru-RU" dirty="0" smtClean="0"/>
              <a:t>Академия наук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456" y="2093976"/>
            <a:ext cx="6205928" cy="348113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02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0752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Экспедиция на Новую землю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947" y="2416706"/>
            <a:ext cx="4451326" cy="300514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42" y="1559859"/>
            <a:ext cx="6692071" cy="5077609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52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53" y="484632"/>
            <a:ext cx="11413863" cy="112901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Изучение вечной мерзлоты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62" y="1613647"/>
            <a:ext cx="6954132" cy="496641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849" y="1613647"/>
            <a:ext cx="3354263" cy="484807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65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Медико-хирургическая академия Санкт-Петербурга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56" y="2238411"/>
            <a:ext cx="6481815" cy="364602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767" y="2622231"/>
            <a:ext cx="4429580" cy="326220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93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551" y="484632"/>
            <a:ext cx="10553251" cy="14732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Александр Фёдорович Миддендорф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2093976"/>
            <a:ext cx="3051282" cy="447894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130" y="2093976"/>
            <a:ext cx="6830836" cy="4091671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9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Русское географическое общество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24" y="2090211"/>
            <a:ext cx="6893252" cy="45907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809" y="2582134"/>
            <a:ext cx="3864996" cy="274290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34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607" y="484632"/>
            <a:ext cx="10977641" cy="16093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Анатомический музей академии наук (кунсткамера)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668" y="2093976"/>
            <a:ext cx="5979060" cy="4484295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22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82766" y="298526"/>
            <a:ext cx="3200400" cy="19605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Кто этот человек и чем он знаменит?</a:t>
            </a:r>
            <a:endParaRPr lang="ru-RU" dirty="0"/>
          </a:p>
        </p:txBody>
      </p:sp>
      <p:sp>
        <p:nvSpPr>
          <p:cNvPr id="15" name="Рисунок 14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8549640" y="2446020"/>
            <a:ext cx="3466652" cy="1772322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Карл Эрнст Фон Бэр</a:t>
            </a:r>
            <a:endParaRPr lang="ru-RU" sz="4800" dirty="0"/>
          </a:p>
        </p:txBody>
      </p:sp>
      <p:pic>
        <p:nvPicPr>
          <p:cNvPr id="1026" name="Picture 2" descr="https://avatars.dzeninfra.ru/get-zen_doc/271828/pub_65fc67ae36529417146f8d30_65fc7fb0365294171498b9e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675" y="427966"/>
            <a:ext cx="4534758" cy="604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8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459" y="1472388"/>
            <a:ext cx="6155073" cy="2110311"/>
          </a:xfrm>
          <a:prstGeom prst="rect">
            <a:avLst/>
          </a:prstGeom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44707" y="328928"/>
            <a:ext cx="6039881" cy="1182802"/>
          </a:xfrm>
        </p:spPr>
        <p:txBody>
          <a:bodyPr/>
          <a:lstStyle/>
          <a:p>
            <a:pPr algn="ctr"/>
            <a:r>
              <a:rPr lang="ru-RU" dirty="0" smtClean="0"/>
              <a:t>Чудское озеро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5867568" y="6299260"/>
            <a:ext cx="4754880" cy="474948"/>
          </a:xfrm>
        </p:spPr>
        <p:txBody>
          <a:bodyPr/>
          <a:lstStyle/>
          <a:p>
            <a:pPr algn="ctr"/>
            <a:r>
              <a:rPr lang="ru-RU" dirty="0" smtClean="0"/>
              <a:t>Сани для перевозки невода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74" y="387275"/>
            <a:ext cx="4549860" cy="6207163"/>
          </a:xfrm>
        </p:spPr>
      </p:pic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6071963" y="3480634"/>
            <a:ext cx="4754880" cy="730846"/>
          </a:xfrm>
        </p:spPr>
        <p:txBody>
          <a:bodyPr/>
          <a:lstStyle/>
          <a:p>
            <a:r>
              <a:rPr lang="ru-RU" dirty="0" smtClean="0"/>
              <a:t>Зимняя рыбалка на Чудском озере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168" y="4072519"/>
            <a:ext cx="3975680" cy="2226741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10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464885" y="431949"/>
            <a:ext cx="6410881" cy="12639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Экспедиции на Каспий и волгу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48" y="301214"/>
            <a:ext cx="5694824" cy="6648225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877" y="1695943"/>
            <a:ext cx="5150895" cy="502627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62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305" y="484632"/>
            <a:ext cx="11134165" cy="1609344"/>
          </a:xfrm>
        </p:spPr>
        <p:txBody>
          <a:bodyPr/>
          <a:lstStyle/>
          <a:p>
            <a:pPr algn="ctr"/>
            <a:r>
              <a:rPr lang="ru-RU" dirty="0" err="1" smtClean="0"/>
              <a:t>Бэровские</a:t>
            </a:r>
            <a:r>
              <a:rPr lang="ru-RU" dirty="0" smtClean="0"/>
              <a:t> </a:t>
            </a:r>
            <a:r>
              <a:rPr lang="ru-RU" dirty="0" smtClean="0"/>
              <a:t>бугры и закон БЭра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4324"/>
            <a:ext cx="6943391" cy="31570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281" y="1974323"/>
            <a:ext cx="4735609" cy="31570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31" y="5245137"/>
            <a:ext cx="4972050" cy="1466850"/>
          </a:xfrm>
          <a:prstGeom prst="rect">
            <a:avLst/>
          </a:prstGeom>
        </p:spPr>
      </p:pic>
      <p:sp>
        <p:nvSpPr>
          <p:cNvPr id="7" name="Текст 13"/>
          <p:cNvSpPr txBox="1">
            <a:spLocks/>
          </p:cNvSpPr>
          <p:nvPr/>
        </p:nvSpPr>
        <p:spPr>
          <a:xfrm>
            <a:off x="5727718" y="5503614"/>
            <a:ext cx="4754880" cy="474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Бешенка или Каспийская сельдь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58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821" y="484632"/>
            <a:ext cx="11209468" cy="1609344"/>
          </a:xfrm>
        </p:spPr>
        <p:txBody>
          <a:bodyPr/>
          <a:lstStyle/>
          <a:p>
            <a:pPr algn="ctr"/>
            <a:r>
              <a:rPr lang="ru-RU" dirty="0" smtClean="0"/>
              <a:t>Исследование азовского моря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78" y="2249992"/>
            <a:ext cx="6170808" cy="40830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599" y="1289304"/>
            <a:ext cx="3526157" cy="5208315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0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6824" y="484632"/>
            <a:ext cx="10321424" cy="11612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Карл Бэр – неординарный ученый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313" y="2237591"/>
            <a:ext cx="3491566" cy="360219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706" y="2354857"/>
            <a:ext cx="4715261" cy="3236559"/>
          </a:xfrm>
          <a:prstGeom prst="rect">
            <a:avLst/>
          </a:prstGeom>
        </p:spPr>
      </p:pic>
      <p:sp>
        <p:nvSpPr>
          <p:cNvPr id="6" name="Текст 13"/>
          <p:cNvSpPr txBox="1">
            <a:spLocks/>
          </p:cNvSpPr>
          <p:nvPr/>
        </p:nvSpPr>
        <p:spPr>
          <a:xfrm>
            <a:off x="6099048" y="5915085"/>
            <a:ext cx="4532919" cy="593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 smtClean="0"/>
              <a:t>Константиновская медаль - РГО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3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575" y="484632"/>
            <a:ext cx="11585984" cy="139795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Последние годы жизни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93" y="1586927"/>
            <a:ext cx="3065550" cy="49815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737" y="1600738"/>
            <a:ext cx="3307618" cy="496142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25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653" y="1586927"/>
            <a:ext cx="3525950" cy="26302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64654" y="4482814"/>
            <a:ext cx="3625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Roboto"/>
              </a:rPr>
              <a:t>Единственный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в России </a:t>
            </a:r>
            <a:r>
              <a:rPr lang="ru-RU" dirty="0" smtClean="0">
                <a:solidFill>
                  <a:srgbClr val="000000"/>
                </a:solidFill>
                <a:latin typeface="Roboto"/>
              </a:rPr>
              <a:t>памятник 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К.М. Бэру в районе Утты в Калмыкии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726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732" y="484632"/>
            <a:ext cx="10450516" cy="160934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В. И. Вернадский </a:t>
            </a:r>
            <a:r>
              <a:rPr lang="ru-RU" dirty="0" smtClean="0"/>
              <a:t>«</a:t>
            </a:r>
            <a:r>
              <a:rPr lang="ru-RU" dirty="0"/>
              <a:t>Памяти академика К.М. фон Бэра»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669" y="2248347"/>
            <a:ext cx="8363533" cy="40099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 smtClean="0"/>
              <a:t>«Бэр </a:t>
            </a:r>
            <a:r>
              <a:rPr lang="ru-RU" sz="3200" dirty="0"/>
              <a:t>имел своё, ни с кем из современников не сходящееся представление о Природе, о сущем. Он был проникнут до конца глубоким сознанием её единства и её значения. Он глубже, чем кто-нибудь до него и, может быть, после него, понимал, понимал всем существом своим, связь всего, и в частности то, что сейчас выявляется нам в геохимии, — связь живого с окружающей косной материей».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202" y="2248347"/>
            <a:ext cx="2839942" cy="357789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17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Карл БЭР- разносторонний человек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18257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600" dirty="0" smtClean="0"/>
              <a:t>Разносторонность </a:t>
            </a:r>
            <a:r>
              <a:rPr lang="ru-RU" sz="3600" dirty="0"/>
              <a:t>интересов Бэра и известность его работ в различных областях знания были так велики, что однажды приехавшего в Лондон Бэра спросили: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«Вы Бэр, но который из Бэров: зоолог, географ или антрополог?»</a:t>
            </a:r>
            <a:r>
              <a:rPr lang="ru-RU" sz="3600" dirty="0"/>
              <a:t> </a:t>
            </a:r>
            <a:endParaRPr lang="ru-RU" sz="3600" dirty="0" smtClean="0"/>
          </a:p>
          <a:p>
            <a:pPr marL="0" indent="0" algn="just">
              <a:buNone/>
            </a:pPr>
            <a:r>
              <a:rPr lang="ru-RU" sz="3600" dirty="0" smtClean="0"/>
              <a:t>Смущенный </a:t>
            </a:r>
            <a:r>
              <a:rPr lang="ru-RU" sz="3600" dirty="0"/>
              <a:t>Бэр ответил: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«Я только Бэр… и все вместе взятое».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40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нашей встречи: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Познакомиться с биографией и научной деятельностью Карла Бэра и выяснить, кем же был он на самом деле: биологом, медиком или географом?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57" y="4336533"/>
            <a:ext cx="2089008" cy="2089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010" y="4257606"/>
            <a:ext cx="2892396" cy="21679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406" y="4312299"/>
            <a:ext cx="1626020" cy="1937086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8333" y="237206"/>
            <a:ext cx="10058400" cy="1269037"/>
          </a:xfrm>
        </p:spPr>
        <p:txBody>
          <a:bodyPr/>
          <a:lstStyle/>
          <a:p>
            <a:pPr algn="ctr"/>
            <a:r>
              <a:rPr lang="ru-RU" dirty="0" smtClean="0"/>
              <a:t>Детство Карла Бэра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18" y="1905747"/>
            <a:ext cx="3400088" cy="41615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008" y="1231448"/>
            <a:ext cx="5962305" cy="5510164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48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Дерптский университет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941" y="1739369"/>
            <a:ext cx="6884589" cy="4876584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0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Фридрих </a:t>
            </a:r>
            <a:r>
              <a:rPr lang="ru-RU" dirty="0" err="1" smtClean="0"/>
              <a:t>Паррот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42" y="1873669"/>
            <a:ext cx="3118533" cy="432004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74" y="1873669"/>
            <a:ext cx="6430844" cy="413985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73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ИГНАЦ </a:t>
            </a:r>
            <a:r>
              <a:rPr lang="ru-RU" dirty="0" err="1" smtClean="0"/>
              <a:t>Дёллингер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344" y="1760536"/>
            <a:ext cx="3334385" cy="42597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350" y="1760536"/>
            <a:ext cx="6194239" cy="4134655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45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Карл Фридрих </a:t>
            </a:r>
            <a:r>
              <a:rPr lang="ru-RU" dirty="0" err="1" smtClean="0"/>
              <a:t>Бурдах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283" y="1959535"/>
            <a:ext cx="3268048" cy="40513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421" y="1959535"/>
            <a:ext cx="5185664" cy="40513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FB140-F80B-4AD7-BE1D-38C81481C719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60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Дерево</Template>
  <TotalTime>844</TotalTime>
  <Words>323</Words>
  <Application>Microsoft Office PowerPoint</Application>
  <PresentationFormat>Широкоэкранный</PresentationFormat>
  <Paragraphs>64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Calibri</vt:lpstr>
      <vt:lpstr>Cambria</vt:lpstr>
      <vt:lpstr>Roboto</vt:lpstr>
      <vt:lpstr>Rockwell</vt:lpstr>
      <vt:lpstr>Rockwell Condensed</vt:lpstr>
      <vt:lpstr>Wingdings</vt:lpstr>
      <vt:lpstr>Дерево</vt:lpstr>
      <vt:lpstr>Карл Эрнст фон Бэр</vt:lpstr>
      <vt:lpstr>Кто этот человек и чем он знаменит?</vt:lpstr>
      <vt:lpstr>Карл БЭР- разносторонний человек</vt:lpstr>
      <vt:lpstr>Цель нашей встречи:</vt:lpstr>
      <vt:lpstr>Детство Карла Бэра</vt:lpstr>
      <vt:lpstr>Дерптский университет</vt:lpstr>
      <vt:lpstr>Фридрих Паррот</vt:lpstr>
      <vt:lpstr>ИГНАЦ Дёллингер</vt:lpstr>
      <vt:lpstr>Карл Фридрих Бурдах</vt:lpstr>
      <vt:lpstr>Карл БЭР и Иван Крузенштерн</vt:lpstr>
      <vt:lpstr>Зоологический музей</vt:lpstr>
      <vt:lpstr>Карл Бэр – основатель эмбриологии</vt:lpstr>
      <vt:lpstr>Санкт-Петербург</vt:lpstr>
      <vt:lpstr>Экспедиция на Новую землю</vt:lpstr>
      <vt:lpstr>Изучение вечной мерзлоты</vt:lpstr>
      <vt:lpstr>Медико-хирургическая академия Санкт-Петербурга</vt:lpstr>
      <vt:lpstr>Александр Фёдорович Миддендорф</vt:lpstr>
      <vt:lpstr>Русское географическое общество</vt:lpstr>
      <vt:lpstr>Анатомический музей академии наук (кунсткамера)</vt:lpstr>
      <vt:lpstr>Чудское озеро</vt:lpstr>
      <vt:lpstr>Экспедиции на Каспий и волгу</vt:lpstr>
      <vt:lpstr>Бэровские бугры и закон БЭра</vt:lpstr>
      <vt:lpstr>Исследование азовского моря</vt:lpstr>
      <vt:lpstr>Карл Бэр – неординарный ученый</vt:lpstr>
      <vt:lpstr>Последние годы жизни</vt:lpstr>
      <vt:lpstr>В. И. Вернадский «Памяти академика К.М. фон Бэра»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Карл Эрнст фон Бэр</dc:title>
  <dc:creator>Дом</dc:creator>
  <cp:lastModifiedBy>Дом</cp:lastModifiedBy>
  <cp:revision>72</cp:revision>
  <dcterms:created xsi:type="dcterms:W3CDTF">2025-12-28T14:09:54Z</dcterms:created>
  <dcterms:modified xsi:type="dcterms:W3CDTF">2026-01-14T18:56:28Z</dcterms:modified>
</cp:coreProperties>
</file>