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6" r:id="rId8"/>
    <p:sldId id="265" r:id="rId9"/>
    <p:sldId id="274" r:id="rId10"/>
    <p:sldId id="267" r:id="rId11"/>
    <p:sldId id="268" r:id="rId12"/>
    <p:sldId id="269" r:id="rId13"/>
    <p:sldId id="270" r:id="rId14"/>
    <p:sldId id="271" r:id="rId15"/>
    <p:sldId id="272" r:id="rId16"/>
    <p:sldId id="276" r:id="rId17"/>
    <p:sldId id="263" r:id="rId18"/>
    <p:sldId id="275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>
      <p:cViewPr varScale="1">
        <p:scale>
          <a:sx n="64" d="100"/>
          <a:sy n="64" d="100"/>
        </p:scale>
        <p:origin x="-143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8A71C-E77B-4616-8FA5-CAFA9997298B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81ED-0FB2-481F-BD9D-E36B1C56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esktop\&#1047;&#1072;&#1085;&#1103;&#1090;&#1080;&#1077;%20&#1085;&#1072;%20&#1082;&#1086;&#1085;&#1082;&#1091;&#1088;&#1089;\4&#1050;&#1072;&#1088;&#1072;&#1073;&#1072;&#1089;%20%20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esktop\&#1047;&#1072;&#1085;&#1103;&#1090;&#1080;&#1077;%20&#1085;&#1072;%20&#1082;&#1086;&#1085;&#1082;&#1091;&#1088;&#1089;\1&#1050;&#1072;&#1088;&#1072;&#1073;&#1072;&#1089;.mp4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esktop\&#1047;&#1072;&#1085;&#1103;&#1090;&#1080;&#1077;%20&#1085;&#1072;%20&#1082;&#1086;&#1085;&#1082;&#1091;&#1088;&#1089;\2&#1050;&#1072;&#1088;&#1072;&#1073;&#1072;&#1089;%20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esktop\&#1047;&#1072;&#1085;&#1103;&#1090;&#1080;&#1077;%20&#1085;&#1072;%20&#1082;&#1086;&#1085;&#1082;&#1091;&#1088;&#1089;\3&#1050;&#1072;&#1088;&#1072;&#1073;&#1072;&#1089;%20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ownloads\&#1063;&#1091;&#1076;&#1072;&#1088;&#1080;&#1082;&#1080;%20-%20&#1057;&#1072;&#1084;&#1086;&#1083;&#1077;&#1090;%20(%20&#1076;&#1077;&#1090;&#1089;&#1082;&#1072;&#1103;%20&#1079;&#1072;&#1088;&#1103;&#1076;&#1082;&#1072;,%20&#1092;&#1080;&#1079;&#1084;&#1080;&#1085;&#1091;&#1090;&#1082;&#1072;%20)%20-%20&#1044;&#1077;&#1090;&#1089;&#1082;&#1080;&#1077;%20&#1087;&#1077;&#1089;&#1085;&#1080;..mp4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Педагог 2019\На конкурс\Занятие\1474911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1"/>
            <a:ext cx="9630998" cy="70426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risovach.ru/upload/2014/11/generator/staratsya-zabyt-kogo-to--znachit_67527201_orig_.jpg"/>
          <p:cNvPicPr>
            <a:picLocks noChangeAspect="1" noChangeArrowheads="1"/>
          </p:cNvPicPr>
          <p:nvPr/>
        </p:nvPicPr>
        <p:blipFill>
          <a:blip r:embed="rId2" cstate="print"/>
          <a:srcRect r="17805"/>
          <a:stretch>
            <a:fillRect/>
          </a:stretch>
        </p:blipFill>
        <p:spPr bwMode="auto">
          <a:xfrm>
            <a:off x="0" y="-1"/>
            <a:ext cx="9144000" cy="69529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3" name="Picture 3" descr="D:\Мои документы\Фотошоп\Мои работы\Игра Узнай тень\хокке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4557" y="0"/>
            <a:ext cx="969855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D:\Мои документы\Фотошоп\Мои работы\Игра Узнай тень\гимнасти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6278"/>
          <a:stretch>
            <a:fillRect/>
          </a:stretch>
        </p:blipFill>
        <p:spPr bwMode="auto">
          <a:xfrm>
            <a:off x="0" y="0"/>
            <a:ext cx="9144000" cy="6899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D:\Мои документы\Фотошоп\Мои работы\Игра Узнай тень\баскетбо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6279"/>
          <a:stretch>
            <a:fillRect/>
          </a:stretch>
        </p:blipFill>
        <p:spPr bwMode="auto">
          <a:xfrm>
            <a:off x="0" y="0"/>
            <a:ext cx="9144000" cy="6899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Педагог 2019\На конкурс\Занятие\1474911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1"/>
            <a:ext cx="9630998" cy="70426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D:\Мои документы\Фотошоп\Мои работы\Игра Узнай тень\футбол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718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Мои документы\Фотошоп\Мои работы\Игра Узнай тень\футбо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717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4Карабас  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Педагог 2019\На конкурс\Занятие\1474911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1"/>
            <a:ext cx="9630998" cy="70426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Педагог 2019\На конкурс\Занятие\1474911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1"/>
            <a:ext cx="9630998" cy="7042667"/>
          </a:xfrm>
          <a:prstGeom prst="rect">
            <a:avLst/>
          </a:prstGeom>
          <a:noFill/>
        </p:spPr>
      </p:pic>
      <p:pic>
        <p:nvPicPr>
          <p:cNvPr id="5" name="Содержимое 4" descr="C:\Users\Home\Desktop\twitter-disney-star-wars-7-emoticones-emojis.jpg"/>
          <p:cNvPicPr>
            <a:picLocks noGrp="1"/>
          </p:cNvPicPr>
          <p:nvPr>
            <p:ph idx="1"/>
          </p:nvPr>
        </p:nvPicPr>
        <p:blipFill>
          <a:blip r:embed="rId3" cstate="print"/>
          <a:srcRect l="6612" t="44666" r="74740" b="3952"/>
          <a:stretch>
            <a:fillRect/>
          </a:stretch>
        </p:blipFill>
        <p:spPr bwMode="auto">
          <a:xfrm>
            <a:off x="2771800" y="1412776"/>
            <a:ext cx="3600400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rig06.deviantart.net/e4ba/f/2016/080/6/6/greenbluepurplebackground_by_magical_mama-d9vxck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1Карабас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Педагог 2019\На конкурс\Занятие\image13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1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Карабас 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Педагог 2019\На конкурс\Занятие\0047756e48060afc41f5aa3c4582dfb4007.840x56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372533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3Карабас 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Педагог 2019\На конкурс\Занятие\1474911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1"/>
            <a:ext cx="9630998" cy="70426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rig06.deviantart.net/e4ba/f/2016/080/6/6/greenbluepurplebackground_by_magical_mama-d9vxck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Чударики - Самолет ( детская зарядка, физминутка ) - Детские песни.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Педагог 2019\На конкурс\Занятие\1474911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1"/>
            <a:ext cx="9630998" cy="70426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</Words>
  <Application>Microsoft Office PowerPoint</Application>
  <PresentationFormat>Экран (4:3)</PresentationFormat>
  <Paragraphs>1</Paragraphs>
  <Slides>19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игра</vt:lpstr>
      <vt:lpstr>Слайд 15</vt:lpstr>
      <vt:lpstr>Слайд 16</vt:lpstr>
      <vt:lpstr>Слайд 17</vt:lpstr>
      <vt:lpstr>Слайд 18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20</cp:revision>
  <dcterms:created xsi:type="dcterms:W3CDTF">2019-03-12T17:26:03Z</dcterms:created>
  <dcterms:modified xsi:type="dcterms:W3CDTF">2019-03-14T10:22:21Z</dcterms:modified>
</cp:coreProperties>
</file>