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6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295" r:id="rId19"/>
    <p:sldId id="296" r:id="rId20"/>
    <p:sldId id="297" r:id="rId21"/>
    <p:sldId id="298" r:id="rId22"/>
    <p:sldId id="299" r:id="rId23"/>
    <p:sldId id="302" r:id="rId24"/>
    <p:sldId id="301" r:id="rId25"/>
    <p:sldId id="303" r:id="rId26"/>
    <p:sldId id="304" r:id="rId27"/>
    <p:sldId id="305" r:id="rId28"/>
    <p:sldId id="308" r:id="rId29"/>
    <p:sldId id="309" r:id="rId30"/>
    <p:sldId id="310" r:id="rId31"/>
    <p:sldId id="311" r:id="rId32"/>
    <p:sldId id="271" r:id="rId33"/>
    <p:sldId id="306" r:id="rId34"/>
    <p:sldId id="307" r:id="rId35"/>
    <p:sldId id="268" r:id="rId36"/>
    <p:sldId id="269" r:id="rId37"/>
    <p:sldId id="270" r:id="rId38"/>
    <p:sldId id="273" r:id="rId39"/>
    <p:sldId id="274" r:id="rId40"/>
    <p:sldId id="275" r:id="rId41"/>
    <p:sldId id="276" r:id="rId42"/>
    <p:sldId id="312" r:id="rId43"/>
    <p:sldId id="313" r:id="rId44"/>
    <p:sldId id="277" r:id="rId45"/>
    <p:sldId id="278" r:id="rId46"/>
    <p:sldId id="314" r:id="rId47"/>
    <p:sldId id="315" r:id="rId48"/>
    <p:sldId id="316" r:id="rId49"/>
    <p:sldId id="317" r:id="rId50"/>
    <p:sldId id="281" r:id="rId51"/>
    <p:sldId id="285" r:id="rId5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30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27.10.2019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gi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5" y="0"/>
            <a:ext cx="9186863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1476439" y="0"/>
            <a:ext cx="66239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Сияй, </a:t>
            </a:r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нетлеющее</a:t>
            </a:r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пламя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29575" y="5805264"/>
            <a:ext cx="60981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Рождественской свечи!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8145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92" name="Picture 12" descr="http://dic.academic.ru/pictures/wiki/files/80/Preobrazhensky_Sobor-2,_Togliatti,_Russ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1" y="0"/>
            <a:ext cx="4571999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084" name="Picture 4" descr="http://i.ytimg.com/vi/BhScS3JMGU4/hqdefaul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48187" y="3357562"/>
            <a:ext cx="4381531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082" name="Picture 2" descr="http://nachinanie.ru/Home/GetImage/32569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626002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088" name="Picture 8" descr="http://s3-eu-central-1.amazonaws.com/gazeta-zap-degunino/uploads/2017/06/kupol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3298004"/>
            <a:ext cx="4429156" cy="3321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2" name="Picture 6" descr="http://euroupe-turizm.ru/uploads/posts/2014-05/1399393757_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3564018"/>
            <a:ext cx="4512305" cy="3293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064" name="Picture 8" descr="http://st.depositphotos.com/1340238/3259/i/450/depositphotos_32591121-stock-photo-ashkhabad-mosque-with-minarets-a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929186" cy="328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060" name="Picture 4" descr="http://rustik68.narod.ru/kazan/IMG_0541mm.jpg"/>
          <p:cNvPicPr>
            <a:picLocks noChangeAspect="1" noChangeArrowheads="1"/>
          </p:cNvPicPr>
          <p:nvPr/>
        </p:nvPicPr>
        <p:blipFill>
          <a:blip r:embed="rId4"/>
          <a:srcRect r="4494" b="16910"/>
          <a:stretch>
            <a:fillRect/>
          </a:stretch>
        </p:blipFill>
        <p:spPr bwMode="auto">
          <a:xfrm>
            <a:off x="5000628" y="0"/>
            <a:ext cx="3929090" cy="39290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066" name="Picture 10" descr="http://nightcitylights.com/Blog/201307/02/008.jpg"/>
          <p:cNvPicPr>
            <a:picLocks noChangeAspect="1" noChangeArrowheads="1"/>
          </p:cNvPicPr>
          <p:nvPr/>
        </p:nvPicPr>
        <p:blipFill>
          <a:blip r:embed="rId5"/>
          <a:srcRect r="2564" b="12820"/>
          <a:stretch>
            <a:fillRect/>
          </a:stretch>
        </p:blipFill>
        <p:spPr bwMode="auto">
          <a:xfrm>
            <a:off x="857224" y="3000372"/>
            <a:ext cx="2874311" cy="38576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10" name="Picture 6" descr="http://static5.depositphotos.com/1029580/459/i/450/depositphotos_4592417-stock-photo-candl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78" y="0"/>
            <a:ext cx="457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0178" name="Picture 2" descr="http://i016.radikal.ru/1510/93/ed27d884f85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7"/>
            <a:ext cx="9144000" cy="60899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 descr="http://www.novate.ru/files/u31123/Amazing-Christmas-Trees-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144000" cy="63809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http://udec.ru/big-images/2310-008.jpg"/>
          <p:cNvPicPr>
            <a:picLocks noChangeAspect="1" noChangeArrowheads="1"/>
          </p:cNvPicPr>
          <p:nvPr/>
        </p:nvPicPr>
        <p:blipFill>
          <a:blip r:embed="rId2"/>
          <a:srcRect r="1613" b="25208"/>
          <a:stretch>
            <a:fillRect/>
          </a:stretch>
        </p:blipFill>
        <p:spPr bwMode="auto">
          <a:xfrm>
            <a:off x="-1" y="0"/>
            <a:ext cx="4452419" cy="3357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3252" name="Picture 4" descr="http://udec.ru/images/0611-0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60273" y="0"/>
            <a:ext cx="4883727" cy="3357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3256" name="Picture 8" descr="http://nn.novogod-shop.ru/common/data/resourses/images/novogodshop/229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3000372"/>
            <a:ext cx="5792234" cy="38576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4274" name="Picture 2" descr="http://detki-roditeli.ru/wp-content/uploads/2015/12/ScreenShot0205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144000" cy="63885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2226" name="Picture 2" descr="http://wallpage.ru/imgbig/wallpapers_512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42852"/>
            <a:ext cx="8286808" cy="66294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30700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02" name="Picture 6" descr="http://i0.wp.com/bigpicture.ru/wp-content/uploads/2010/12/rock10131.sJPG_900_540_0_95_1_50_50.sJPG_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895"/>
            <a:ext cx="9144000" cy="68848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http://prazdnodar.ru/wp-content/uploads/2009/10/rus_yol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89411" y="-8834"/>
            <a:ext cx="5268671" cy="6866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6" name="Picture 6" descr="http://img1.liveinternet.ru/images/attach/c/9/107/825/107825135_4278666_0b337b03ea05dfff238cebefa9e11be4.jpg"/>
          <p:cNvPicPr>
            <a:picLocks noChangeAspect="1" noChangeArrowheads="1"/>
          </p:cNvPicPr>
          <p:nvPr/>
        </p:nvPicPr>
        <p:blipFill>
          <a:blip r:embed="rId2"/>
          <a:srcRect r="23909"/>
          <a:stretch>
            <a:fillRect/>
          </a:stretch>
        </p:blipFill>
        <p:spPr bwMode="auto">
          <a:xfrm>
            <a:off x="1142976" y="0"/>
            <a:ext cx="6950677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0418" name="Picture 2" descr="http://img-2005-05.photosight.ru/03/8473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http://rusurvival.ru/img/ind-skrip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0"/>
            <a:ext cx="7099007" cy="67395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2466" name="Picture 2" descr="http://b3.img.mobypicture.com/0323a9e23f4ca63ffc0980338c9d7b84_lar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470" y="142852"/>
            <a:ext cx="8667810" cy="65008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42" name="Picture 2" descr="http://www.evpatori.ru/wp-content/uploads/2014/07/1-Ivana-Kupalyi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571480"/>
            <a:ext cx="9144000" cy="5593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3492" name="Picture 4" descr="http://img-fotki.yandex.ru/get/3104/59709858.bb/0_1152ca_acc30daf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367" y="532294"/>
            <a:ext cx="9065633" cy="60399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go1.imgsmail.ru/imgpreview?key=46d67ee138e3b62f&amp;mb=imgdb_preview_16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22796"/>
            <a:ext cx="9144000" cy="51292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https://kvartblog.ru/uploads/post_photo/2970/3052/3938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8670"/>
            <a:ext cx="9144000" cy="49738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6753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4514" name="Picture 2" descr="http://bestgif.su/_ph/34/2/845717895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9636" name="Picture 4" descr="http://img0.liveinternet.ru/images/attach/c/9/108/452/108452990_3720816_svecha_hra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09" y="142852"/>
            <a:ext cx="8667809" cy="65008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http://supersolnishco.net/wp-content/uploads/2014/01/gadanie-na-vosk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2706" y="500042"/>
            <a:ext cx="9031293" cy="6000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93182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://kn-pam.pskovlib.ru/images/svyatki-mason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349" y="627665"/>
            <a:ext cx="9117651" cy="55921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img.lady.ru/images/assets/site/2009/12/magia/10/zerkal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0"/>
            <a:ext cx="8164286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10258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1" name="Picture 1" descr="C:\Users\Админ\Desktop\аним\розовая с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1828"/>
            <a:ext cx="9144000" cy="6572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8377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7" name="Picture 1" descr="C:\Users\Админ\Desktop\аним\красная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46254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3" name="Picture 1" descr="C:\Users\Админ\Desktop\аним\зеленая с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" y="0"/>
            <a:ext cx="9143998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3710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89" name="Picture 1" descr="C:\Users\Админ\Desktop\аним\желтаяс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0"/>
            <a:ext cx="85725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22536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http://img3.goodfon.ru/wallpaper/big/0/4e/noch-koster-plamya-ogon-ugl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384992"/>
            <a:ext cx="9144000" cy="5830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98077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5" name="Picture 1" descr="C:\Users\Админ\Desktop\аним\фиолетовая с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701132" cy="65008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56581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1" name="Picture 1" descr="C:\Users\Админ\Desktop\аним\синяя с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6277" y="171433"/>
            <a:ext cx="8500565" cy="65139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91634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6562" name="Picture 2" descr="C:\Users\Админ\Desktop\аним\белая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4554" y="157364"/>
            <a:ext cx="8735164" cy="6414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7588" name="Picture 4" descr="http://img-fotki.yandex.ru/get/4800/ksantan.0/0_13451a_24bd2e59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96429"/>
            <a:ext cx="8643998" cy="6482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20175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go2.imgsmail.ru/imgpreview?key=1f33e58da23fc995&amp;mb=imgdb_preview_56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142852"/>
            <a:ext cx="4721521" cy="3500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4" descr="C:\Users\Админ\Desktop\аним\св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4190997" cy="31432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C:\Users\Админ\Desktop\аним\св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2857496"/>
            <a:ext cx="5715000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5198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1" name="Picture 3" descr="C:\Users\Админ\Desktop\аним\св6.jpg"/>
          <p:cNvPicPr>
            <a:picLocks noChangeAspect="1" noChangeArrowheads="1"/>
          </p:cNvPicPr>
          <p:nvPr/>
        </p:nvPicPr>
        <p:blipFill>
          <a:blip r:embed="rId2"/>
          <a:srcRect r="18750"/>
          <a:stretch>
            <a:fillRect/>
          </a:stretch>
        </p:blipFill>
        <p:spPr bwMode="auto">
          <a:xfrm>
            <a:off x="4000496" y="1500174"/>
            <a:ext cx="4929222" cy="38211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8610" name="Picture 2" descr="C:\Users\Админ\Desktop\аним\св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4953003" cy="3714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8612" name="Picture 4" descr="C:\Users\Админ\Desktop\аним\свеча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500438"/>
            <a:ext cx="4786338" cy="3190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C:\Users\Админ\Desktop\аним\св2.jpg"/>
          <p:cNvPicPr>
            <a:picLocks noChangeAspect="1" noChangeArrowheads="1"/>
          </p:cNvPicPr>
          <p:nvPr/>
        </p:nvPicPr>
        <p:blipFill>
          <a:blip r:embed="rId2"/>
          <a:srcRect r="18691" b="10417"/>
          <a:stretch>
            <a:fillRect/>
          </a:stretch>
        </p:blipFill>
        <p:spPr bwMode="auto">
          <a:xfrm>
            <a:off x="0" y="1"/>
            <a:ext cx="4429124" cy="33412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9635" name="Picture 3" descr="C:\Users\Админ\Desktop\аним\св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3132613"/>
            <a:ext cx="3714744" cy="37253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9637" name="Picture 5" descr="C:\Users\Админ\Desktop\аним\св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500438"/>
            <a:ext cx="4500562" cy="31503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9638" name="Picture 6" descr="C:\Users\Админ\Desktop\аним\св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62501" y="0"/>
            <a:ext cx="3917155" cy="3357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0658" name="Picture 2" descr="http://mirpiar.com/_ph/12/2/10613804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682" name="Picture 2" descr="http://dikmi.ru/assets/images/christmas/christmas_presents/christmas_presents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14290"/>
            <a:ext cx="7500958" cy="63341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www.chitalnya.ru/upload/383/1792975817807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24377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372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10" y="142852"/>
            <a:ext cx="7858180" cy="66230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86727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414" y="142852"/>
            <a:ext cx="6957987" cy="64090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819157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://i1.wp.com/img-fotki.yandex.ru/get/4420/100348571.13a/0_7e995_4508c82b_XL.jpg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730" y="17016"/>
            <a:ext cx="9110270" cy="6840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87320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60402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 descr="http://i.ytimg.com/vi/KCtuDIk9GAo/hq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835"/>
            <a:ext cx="9144000" cy="68580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458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395</TotalTime>
  <Words>7</Words>
  <Application>Microsoft Office PowerPoint</Application>
  <PresentationFormat>Экран (4:3)</PresentationFormat>
  <Paragraphs>2</Paragraphs>
  <Slides>51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5" baseType="lpstr">
      <vt:lpstr>Georgia</vt:lpstr>
      <vt:lpstr>Monotype Corsiva</vt:lpstr>
      <vt:lpstr>Trebuchet MS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Анастасия Смирнова</cp:lastModifiedBy>
  <cp:revision>53</cp:revision>
  <dcterms:modified xsi:type="dcterms:W3CDTF">2019-10-27T16:27:05Z</dcterms:modified>
</cp:coreProperties>
</file>