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3" r:id="rId8"/>
    <p:sldId id="264" r:id="rId9"/>
    <p:sldId id="287" r:id="rId10"/>
    <p:sldId id="288" r:id="rId11"/>
    <p:sldId id="289" r:id="rId12"/>
    <p:sldId id="291" r:id="rId13"/>
    <p:sldId id="293" r:id="rId14"/>
    <p:sldId id="292" r:id="rId15"/>
    <p:sldId id="294" r:id="rId16"/>
    <p:sldId id="295" r:id="rId17"/>
    <p:sldId id="268" r:id="rId18"/>
    <p:sldId id="283" r:id="rId19"/>
    <p:sldId id="296" r:id="rId20"/>
    <p:sldId id="297" r:id="rId21"/>
    <p:sldId id="302" r:id="rId22"/>
    <p:sldId id="298" r:id="rId23"/>
    <p:sldId id="299" r:id="rId24"/>
    <p:sldId id="301" r:id="rId25"/>
    <p:sldId id="285" r:id="rId26"/>
    <p:sldId id="28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957794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723739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99110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638346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19211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99085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58912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355720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61791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41047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579453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314AF-3A12-4D8E-89EC-A81DD4F52D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6E60B-4159-4664-B45A-D1F1B3467C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542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g_s713742_0_1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5927" y="-306936"/>
            <a:ext cx="10213144" cy="7659858"/>
          </a:xfrm>
        </p:spPr>
      </p:pic>
    </p:spTree>
    <p:extLst>
      <p:ext uri="{BB962C8B-B14F-4D97-AF65-F5344CB8AC3E}">
        <p14:creationId xmlns:p14="http://schemas.microsoft.com/office/powerpoint/2010/main" xmlns="" val="1128124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Карибский</a:t>
            </a:r>
            <a:r>
              <a:rPr lang="ru-RU" b="1" dirty="0" smtClean="0">
                <a:solidFill>
                  <a:schemeClr val="bg1"/>
                </a:solidFill>
              </a:rPr>
              <a:t> тюлень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кариб тюлень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027238"/>
            <a:ext cx="5715000" cy="360045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Тайванский дымчатый леопард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дымчат леопард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1927225"/>
            <a:ext cx="5715000" cy="380047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Китайский </a:t>
            </a:r>
            <a:r>
              <a:rPr lang="ru-RU" b="1" dirty="0" err="1" smtClean="0">
                <a:solidFill>
                  <a:schemeClr val="bg1"/>
                </a:solidFill>
              </a:rPr>
              <a:t>веслонос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веслонос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036763"/>
            <a:ext cx="5715000" cy="358140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Пиренеский</a:t>
            </a:r>
            <a:r>
              <a:rPr lang="ru-RU" b="1" dirty="0" smtClean="0">
                <a:solidFill>
                  <a:schemeClr val="bg1"/>
                </a:solidFill>
              </a:rPr>
              <a:t> козерог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козерог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222500"/>
            <a:ext cx="5715000" cy="320992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Китайский речной дельфин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речн дельф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1922463"/>
            <a:ext cx="5715000" cy="381000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Золотая жаба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золот жаба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022475"/>
            <a:ext cx="5715000" cy="360997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Текопа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текоп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222500"/>
            <a:ext cx="5715000" cy="320992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46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ЗАКАВКАЗСКИЙ ТИГР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8001" y="1559292"/>
            <a:ext cx="10215997" cy="4629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374" y="1338716"/>
            <a:ext cx="7444266" cy="4232090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xmlns="" val="732205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451" y="33625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БЕРБЕРИЙСКИЙ ЛЕВ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2431" y="1316440"/>
            <a:ext cx="7608737" cy="4577924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8878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Восточная пума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вост пум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141538"/>
            <a:ext cx="5715000" cy="337185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5642" y="2046388"/>
            <a:ext cx="10879756" cy="23876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ЧЁРНАЯ КНИГА ВЫМЕРШИХ ЖИВОТНЫХ</a:t>
            </a:r>
            <a:endParaRPr lang="ru-RU" sz="80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355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Тыласина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тыласин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3263" y="2089150"/>
            <a:ext cx="5705475" cy="347662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Тарпан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тарпан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177256"/>
            <a:ext cx="5715000" cy="364807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Кенайский</a:t>
            </a:r>
            <a:r>
              <a:rPr lang="ru-RU" b="1" dirty="0" smtClean="0">
                <a:solidFill>
                  <a:schemeClr val="bg1"/>
                </a:solidFill>
              </a:rPr>
              <a:t> волк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кен волк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1936750"/>
            <a:ext cx="5715000" cy="378142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Фолклендская</a:t>
            </a:r>
            <a:r>
              <a:rPr lang="ru-RU" b="1" dirty="0" smtClean="0">
                <a:solidFill>
                  <a:schemeClr val="bg1"/>
                </a:solidFill>
              </a:rPr>
              <a:t> лисица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фркл лисиц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2179638"/>
            <a:ext cx="5715000" cy="329565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Гигинтская</a:t>
            </a:r>
            <a:r>
              <a:rPr lang="ru-RU" b="1" dirty="0" smtClean="0">
                <a:solidFill>
                  <a:schemeClr val="bg1"/>
                </a:solidFill>
              </a:rPr>
              <a:t> черепаха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гиг черепах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75412" y="1755631"/>
            <a:ext cx="8961289" cy="4180936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649" y="1260911"/>
            <a:ext cx="10433786" cy="42928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Просматривая </a:t>
            </a:r>
            <a:r>
              <a:rPr lang="ru-RU" dirty="0">
                <a:solidFill>
                  <a:schemeClr val="bg1"/>
                </a:solidFill>
              </a:rPr>
              <a:t>список животных Черной книги, люди с ужасом осознают, что многие из видов животных, оказавшихся в ней, исчезли с лица земли по вине человечества. Как бы там ни было, прямо или косвенно, но они стали жертвами человечества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В последнее </a:t>
            </a:r>
            <a:r>
              <a:rPr lang="ru-RU" dirty="0">
                <a:solidFill>
                  <a:schemeClr val="bg1"/>
                </a:solidFill>
              </a:rPr>
              <a:t>время ведется много работы, разъяснительных бесед, в которых люди пытаются донести всю важность того или иного вида, пока занесенного в Красную книгу. Хочется верить, что к каждому человеку придет осознание того, что мы за все в ответе и список Черной книги животных не пополнится ни одним из видов.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021363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1814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9645" y="808523"/>
            <a:ext cx="10684042" cy="526501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   Существует </a:t>
            </a:r>
            <a:r>
              <a:rPr lang="ru-RU" sz="2400" dirty="0">
                <a:solidFill>
                  <a:schemeClr val="bg1"/>
                </a:solidFill>
              </a:rPr>
              <a:t>такое понятие, как Красная книга. В ней ведется учет представителей флоры и фауны, которые на данный момент считаются исчезающими видами и находятся под надежной защитой людей. Есть и черная книга животных. В этой уникальной книге перечислены все животные и растения, которые исчезли с планеты Земля после 1500 года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В </a:t>
            </a:r>
            <a:r>
              <a:rPr lang="ru-RU" sz="2400" dirty="0">
                <a:solidFill>
                  <a:schemeClr val="bg1"/>
                </a:solidFill>
              </a:rPr>
              <a:t>ужас приводят последние статистические данные, в них говорится, что за последние 500 лет исчезло навсегда 844 вида представителей фауны и около 1000 видов флоры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О </a:t>
            </a:r>
            <a:r>
              <a:rPr lang="ru-RU" sz="2400" dirty="0">
                <a:solidFill>
                  <a:schemeClr val="bg1"/>
                </a:solidFill>
              </a:rPr>
              <a:t>том, что все они действительно существовали было подтверждено памятниками культуры, рассказами естествоиспытателей и путешественников. Они действительно были зафиксированы на то время живыми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В </a:t>
            </a:r>
            <a:r>
              <a:rPr lang="ru-RU" sz="2400" dirty="0">
                <a:solidFill>
                  <a:schemeClr val="bg1"/>
                </a:solidFill>
              </a:rPr>
              <a:t>данное же время они остались лишь на картинках и в рассказах. В живом виде их больше не существует, поэтому и называется это издание «Черная книга вымерших животных».</a:t>
            </a:r>
          </a:p>
        </p:txBody>
      </p:sp>
    </p:spTree>
    <p:extLst>
      <p:ext uri="{BB962C8B-B14F-4D97-AF65-F5344CB8AC3E}">
        <p14:creationId xmlns:p14="http://schemas.microsoft.com/office/powerpoint/2010/main" xmlns="" val="521365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2036" y="1203160"/>
            <a:ext cx="9798515" cy="453349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Все </a:t>
            </a:r>
            <a:r>
              <a:rPr lang="ru-RU" sz="2400" dirty="0">
                <a:solidFill>
                  <a:schemeClr val="bg1"/>
                </a:solidFill>
              </a:rPr>
              <a:t>они занесены в черный список, который в свою очередь находится в Красной книге. Середина прошлого века знаменательна тем, что у людей возникла идея создать Красную книгу животных и растений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С </a:t>
            </a:r>
            <a:r>
              <a:rPr lang="ru-RU" sz="2400" dirty="0">
                <a:solidFill>
                  <a:schemeClr val="bg1"/>
                </a:solidFill>
              </a:rPr>
              <a:t>ее помощью ученые пытаются достучаться до общественности и проблему исчезновения многих видов растительного и животного мира рассматривать не на уровне пары-тройки человек, а дружно, всем миром. Только так можно добиться положительных результатов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К </a:t>
            </a:r>
            <a:r>
              <a:rPr lang="ru-RU" sz="2400" dirty="0">
                <a:solidFill>
                  <a:schemeClr val="bg1"/>
                </a:solidFill>
              </a:rPr>
              <a:t>сожалению такой ход не особо помог решить этот вопрос и списки исчезающих животных и растений с каждым годом все больше пополняются. Все же, у научных сотрудников теплится надежда, что люди должны когда-то образумится и животные, занесенные в черную книгу, больше не станут пополнять ее списки.</a:t>
            </a:r>
          </a:p>
        </p:txBody>
      </p:sp>
    </p:spTree>
    <p:extLst>
      <p:ext uri="{BB962C8B-B14F-4D97-AF65-F5344CB8AC3E}">
        <p14:creationId xmlns:p14="http://schemas.microsoft.com/office/powerpoint/2010/main" xmlns="" val="2861755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898" y="1434164"/>
            <a:ext cx="10481912" cy="40233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Неразумное </a:t>
            </a:r>
            <a:r>
              <a:rPr lang="ru-RU" dirty="0">
                <a:solidFill>
                  <a:schemeClr val="bg1"/>
                </a:solidFill>
              </a:rPr>
              <a:t>и варварское отношение людей ко всем природным ресурсам привело к таким страшным последствиям. Все наименования в Красной и Черной книге – это не просто записи, это крик о помощи ко всем жителям нашей планеты, своеобразная просьба о прекращении использования природных ресурсов сугубо в своих личных целях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С </a:t>
            </a:r>
            <a:r>
              <a:rPr lang="ru-RU" dirty="0">
                <a:solidFill>
                  <a:schemeClr val="bg1"/>
                </a:solidFill>
              </a:rPr>
              <a:t>помощью этих записей человек должен понять, насколько важно его бережное отношение к природе. Ведь окружающий нас мир настолько прекрасен и беспомощен одновременно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    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889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0277" y="943277"/>
            <a:ext cx="10173903" cy="488000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    </a:t>
            </a:r>
            <a:r>
              <a:rPr lang="ru-RU" sz="3200" dirty="0" smtClean="0">
                <a:solidFill>
                  <a:schemeClr val="bg1"/>
                </a:solidFill>
              </a:rPr>
              <a:t>В </a:t>
            </a:r>
            <a:r>
              <a:rPr lang="ru-RU" sz="3200" dirty="0">
                <a:solidFill>
                  <a:schemeClr val="bg1"/>
                </a:solidFill>
              </a:rPr>
              <a:t>России природные условия располагают к тому, чтобы на ее территории жили самые интересные и яркие представители животного и растительного миров. Но к большому огорчению происходит постоянное сокращение их численности</a:t>
            </a:r>
            <a:r>
              <a:rPr lang="ru-RU" sz="3200" dirty="0" smtClean="0">
                <a:solidFill>
                  <a:schemeClr val="bg1"/>
                </a:solidFill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     Черная </a:t>
            </a:r>
            <a:r>
              <a:rPr lang="ru-RU" sz="3200" dirty="0">
                <a:solidFill>
                  <a:schemeClr val="bg1"/>
                </a:solidFill>
              </a:rPr>
              <a:t>книга животных России с каждым годом пополняется новыми списками. Животные, которые входят в эти списки остались только в памяти людей или в качестве чучел в краеведческих музеях страны. О некоторых из них стоит рассказать.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3401592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2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Странствующий голубь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странств голубь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8500" y="1827213"/>
            <a:ext cx="5715000" cy="400050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7000"/>
            <a:ext cx="10515600" cy="87653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Камерунский черный носорог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черн един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8025" y="2051050"/>
            <a:ext cx="5695950" cy="355282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623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570</Words>
  <Application>Microsoft Office PowerPoint</Application>
  <PresentationFormat>Произвольный</PresentationFormat>
  <Paragraphs>33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ЧЁРНАЯ КНИГА ВЫМЕРШИХ ЖИВОТНЫХ</vt:lpstr>
      <vt:lpstr>Слайд 3</vt:lpstr>
      <vt:lpstr>Слайд 4</vt:lpstr>
      <vt:lpstr>Слайд 5</vt:lpstr>
      <vt:lpstr>Слайд 6</vt:lpstr>
      <vt:lpstr>Слайд 7</vt:lpstr>
      <vt:lpstr>Странствующий голубь</vt:lpstr>
      <vt:lpstr>Камерунский черный носорог</vt:lpstr>
      <vt:lpstr>Карибский тюлень</vt:lpstr>
      <vt:lpstr>Тайванский дымчатый леопард</vt:lpstr>
      <vt:lpstr>Китайский веслонос</vt:lpstr>
      <vt:lpstr>Пиренеский козерог</vt:lpstr>
      <vt:lpstr>Китайский речной дельфин</vt:lpstr>
      <vt:lpstr>Золотая жаба</vt:lpstr>
      <vt:lpstr>Текопа</vt:lpstr>
      <vt:lpstr>ЗАКАВКАЗСКИЙ ТИГР</vt:lpstr>
      <vt:lpstr>БЕРБЕРИЙСКИЙ ЛЕВ</vt:lpstr>
      <vt:lpstr>Восточная пума</vt:lpstr>
      <vt:lpstr>Тыласина</vt:lpstr>
      <vt:lpstr>Тарпан</vt:lpstr>
      <vt:lpstr>Кенайский волк</vt:lpstr>
      <vt:lpstr>Фолклендская лисица</vt:lpstr>
      <vt:lpstr>Гигинтская черепаха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Чёрная книга вымерших животных</dc:title>
  <dc:creator>Анна</dc:creator>
  <cp:lastModifiedBy>Света</cp:lastModifiedBy>
  <cp:revision>24</cp:revision>
  <dcterms:created xsi:type="dcterms:W3CDTF">2018-03-19T16:41:14Z</dcterms:created>
  <dcterms:modified xsi:type="dcterms:W3CDTF">2019-03-24T06:43:38Z</dcterms:modified>
</cp:coreProperties>
</file>