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sldIdLst>
    <p:sldId id="270" r:id="rId2"/>
    <p:sldId id="269" r:id="rId3"/>
    <p:sldId id="264" r:id="rId4"/>
    <p:sldId id="256" r:id="rId5"/>
    <p:sldId id="265" r:id="rId6"/>
    <p:sldId id="257" r:id="rId7"/>
    <p:sldId id="266" r:id="rId8"/>
    <p:sldId id="267" r:id="rId9"/>
    <p:sldId id="258" r:id="rId10"/>
    <p:sldId id="259" r:id="rId11"/>
    <p:sldId id="268" r:id="rId12"/>
    <p:sldId id="260" r:id="rId13"/>
    <p:sldId id="261" r:id="rId14"/>
    <p:sldId id="262" r:id="rId15"/>
    <p:sldId id="271" r:id="rId16"/>
    <p:sldId id="2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38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842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335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5026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4742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12031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29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733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731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374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33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122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36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239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418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1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725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C832F3C-4C8C-4C9D-9487-CAE5B9AC1EC8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58BDBB9-2A37-4D7A-A5D3-488AADD01B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3965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05394" y="378822"/>
            <a:ext cx="10920549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9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Село</a:t>
            </a:r>
          </a:p>
          <a:p>
            <a:pPr algn="ctr"/>
            <a:r>
              <a:rPr lang="ru-RU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Питерка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5F54E7-8935-422A-AABA-6E44B7512A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97A82A-3859-4F4D-9710-CE028B88A047}"/>
              </a:ext>
            </a:extLst>
          </p:cNvPr>
          <p:cNvSpPr txBox="1"/>
          <p:nvPr/>
        </p:nvSpPr>
        <p:spPr>
          <a:xfrm>
            <a:off x="5499100" y="215900"/>
            <a:ext cx="1193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Фонтан</a:t>
            </a:r>
          </a:p>
        </p:txBody>
      </p:sp>
    </p:spTree>
    <p:extLst>
      <p:ext uri="{BB962C8B-B14F-4D97-AF65-F5344CB8AC3E}">
        <p14:creationId xmlns:p14="http://schemas.microsoft.com/office/powerpoint/2010/main" val="910932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1809C8E-5E5E-41F0-AC15-61939107B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116299-17CC-4D83-9CE6-06725D6957D7}"/>
              </a:ext>
            </a:extLst>
          </p:cNvPr>
          <p:cNvSpPr txBox="1"/>
          <p:nvPr/>
        </p:nvSpPr>
        <p:spPr>
          <a:xfrm>
            <a:off x="7391400" y="190500"/>
            <a:ext cx="2908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Администрации</a:t>
            </a:r>
          </a:p>
        </p:txBody>
      </p:sp>
    </p:spTree>
    <p:extLst>
      <p:ext uri="{BB962C8B-B14F-4D97-AF65-F5344CB8AC3E}">
        <p14:creationId xmlns:p14="http://schemas.microsoft.com/office/powerpoint/2010/main" val="128296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BCF8815-2AF9-47E6-948F-59376A00FF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0"/>
          <a:stretch/>
        </p:blipFill>
        <p:spPr>
          <a:xfrm>
            <a:off x="53433" y="647700"/>
            <a:ext cx="12085134" cy="55625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7F59AD-DAC4-4920-922D-05D6825E5C6A}"/>
              </a:ext>
            </a:extLst>
          </p:cNvPr>
          <p:cNvSpPr txBox="1"/>
          <p:nvPr/>
        </p:nvSpPr>
        <p:spPr>
          <a:xfrm>
            <a:off x="546100" y="838200"/>
            <a:ext cx="6921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школа искусств</a:t>
            </a:r>
          </a:p>
        </p:txBody>
      </p:sp>
    </p:spTree>
    <p:extLst>
      <p:ext uri="{BB962C8B-B14F-4D97-AF65-F5344CB8AC3E}">
        <p14:creationId xmlns:p14="http://schemas.microsoft.com/office/powerpoint/2010/main" val="10713837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6B7CD4-C5AD-4DB2-9B6A-1325F8AC4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55" y="293390"/>
            <a:ext cx="11251845" cy="62852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00BB69-9144-4FE7-85E3-79ED1C5CDBCA}"/>
              </a:ext>
            </a:extLst>
          </p:cNvPr>
          <p:cNvSpPr txBox="1"/>
          <p:nvPr/>
        </p:nvSpPr>
        <p:spPr>
          <a:xfrm>
            <a:off x="2971800" y="218480"/>
            <a:ext cx="401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Больница</a:t>
            </a:r>
          </a:p>
        </p:txBody>
      </p:sp>
    </p:spTree>
    <p:extLst>
      <p:ext uri="{BB962C8B-B14F-4D97-AF65-F5344CB8AC3E}">
        <p14:creationId xmlns:p14="http://schemas.microsoft.com/office/powerpoint/2010/main" val="3139357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1198B2-A1AC-4995-81FF-735BFA205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F62D55-E086-43F9-80AA-E70B535B620A}"/>
              </a:ext>
            </a:extLst>
          </p:cNvPr>
          <p:cNvSpPr txBox="1"/>
          <p:nvPr/>
        </p:nvSpPr>
        <p:spPr>
          <a:xfrm>
            <a:off x="5283200" y="6299200"/>
            <a:ext cx="134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Сбербанк</a:t>
            </a:r>
          </a:p>
        </p:txBody>
      </p:sp>
    </p:spTree>
    <p:extLst>
      <p:ext uri="{BB962C8B-B14F-4D97-AF65-F5344CB8AC3E}">
        <p14:creationId xmlns:p14="http://schemas.microsoft.com/office/powerpoint/2010/main" val="2886786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87970F-0647-4A67-9CF6-3A4114A0D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295768"/>
            <a:ext cx="9245600" cy="626646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EB8D40B-B7D7-4460-B039-0ACAA3E4E68D}"/>
              </a:ext>
            </a:extLst>
          </p:cNvPr>
          <p:cNvSpPr txBox="1"/>
          <p:nvPr/>
        </p:nvSpPr>
        <p:spPr>
          <a:xfrm>
            <a:off x="3098800" y="571500"/>
            <a:ext cx="6388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во имя святого Архангела Михаила</a:t>
            </a:r>
          </a:p>
        </p:txBody>
      </p:sp>
    </p:spTree>
    <p:extLst>
      <p:ext uri="{BB962C8B-B14F-4D97-AF65-F5344CB8AC3E}">
        <p14:creationId xmlns:p14="http://schemas.microsoft.com/office/powerpoint/2010/main" val="257381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5132" t="15821" r="47247" b="8495"/>
          <a:stretch/>
        </p:blipFill>
        <p:spPr bwMode="auto">
          <a:xfrm>
            <a:off x="3006635" y="1"/>
            <a:ext cx="5784668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7059E2-D10F-4867-B4B2-EA9248A8F265}"/>
              </a:ext>
            </a:extLst>
          </p:cNvPr>
          <p:cNvPicPr/>
          <p:nvPr/>
        </p:nvPicPr>
        <p:blipFill rotWithShape="1">
          <a:blip r:embed="rId2"/>
          <a:srcRect l="5132" t="15821" r="47247" b="8495"/>
          <a:stretch/>
        </p:blipFill>
        <p:spPr bwMode="auto">
          <a:xfrm>
            <a:off x="3006635" y="0"/>
            <a:ext cx="5784668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1C85CB-A913-41B1-A029-9B9A6A8C1D15}"/>
              </a:ext>
            </a:extLst>
          </p:cNvPr>
          <p:cNvSpPr txBox="1"/>
          <p:nvPr/>
        </p:nvSpPr>
        <p:spPr>
          <a:xfrm>
            <a:off x="3670300" y="166757"/>
            <a:ext cx="502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 Питерского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0250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окументы доу\ФОТО САДИКА\DSCN73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0"/>
            <a:ext cx="9078686" cy="6809014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DE7A44F-35A6-4FCD-9D70-A9693B47D7BB}"/>
              </a:ext>
            </a:extLst>
          </p:cNvPr>
          <p:cNvSpPr txBox="1"/>
          <p:nvPr/>
        </p:nvSpPr>
        <p:spPr>
          <a:xfrm>
            <a:off x="660400" y="152400"/>
            <a:ext cx="90786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МДОУ «Детский сад «Теремок» с. Питерка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Питерского района  Саратовской области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233DC64-71DE-4188-9458-0518DBE07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5D95E69-EAA1-416E-B345-C687605AFDA3}"/>
              </a:ext>
            </a:extLst>
          </p:cNvPr>
          <p:cNvSpPr txBox="1"/>
          <p:nvPr/>
        </p:nvSpPr>
        <p:spPr>
          <a:xfrm>
            <a:off x="3860800" y="139700"/>
            <a:ext cx="5143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библиотека</a:t>
            </a:r>
          </a:p>
        </p:txBody>
      </p:sp>
    </p:spTree>
    <p:extLst>
      <p:ext uri="{BB962C8B-B14F-4D97-AF65-F5344CB8AC3E}">
        <p14:creationId xmlns:p14="http://schemas.microsoft.com/office/powerpoint/2010/main" val="3684249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58EA53D-F7BA-41AF-A515-4C9AC7E5A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120650"/>
            <a:ext cx="9753600" cy="6616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768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A41A23A-C48F-4E4C-8DBF-A036F6774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FDCC3E-FFED-4AB9-966B-060164A19328}"/>
              </a:ext>
            </a:extLst>
          </p:cNvPr>
          <p:cNvSpPr txBox="1"/>
          <p:nvPr/>
        </p:nvSpPr>
        <p:spPr>
          <a:xfrm>
            <a:off x="4889500" y="254000"/>
            <a:ext cx="264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3787868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138E4E-BE91-48D5-BA3F-1258F7759C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72ECDB-1CAC-461A-9B2B-62BC74C544ED}"/>
              </a:ext>
            </a:extLst>
          </p:cNvPr>
          <p:cNvSpPr txBox="1"/>
          <p:nvPr/>
        </p:nvSpPr>
        <p:spPr>
          <a:xfrm>
            <a:off x="2590800" y="165100"/>
            <a:ext cx="739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«СОШ с. Питерка»</a:t>
            </a:r>
          </a:p>
        </p:txBody>
      </p:sp>
    </p:spTree>
    <p:extLst>
      <p:ext uri="{BB962C8B-B14F-4D97-AF65-F5344CB8AC3E}">
        <p14:creationId xmlns:p14="http://schemas.microsoft.com/office/powerpoint/2010/main" val="413013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1BF741-618A-4762-941E-1C35E9CEA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AA14AA-0E02-441C-928F-AAC6E4E04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ED51FD1-0CC4-4B1B-B973-E0B2290A8492}"/>
              </a:ext>
            </a:extLst>
          </p:cNvPr>
          <p:cNvSpPr txBox="1"/>
          <p:nvPr/>
        </p:nvSpPr>
        <p:spPr>
          <a:xfrm>
            <a:off x="323850" y="101600"/>
            <a:ext cx="6597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Обелиск героям Великой Отечественной войны</a:t>
            </a:r>
          </a:p>
        </p:txBody>
      </p:sp>
    </p:spTree>
    <p:extLst>
      <p:ext uri="{BB962C8B-B14F-4D97-AF65-F5344CB8AC3E}">
        <p14:creationId xmlns:p14="http://schemas.microsoft.com/office/powerpoint/2010/main" val="3031552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8ADD3A-E685-4F32-85C6-779E023F0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794990-BC8F-4A54-8773-E23804B0EEBC}"/>
              </a:ext>
            </a:extLst>
          </p:cNvPr>
          <p:cNvSpPr txBox="1"/>
          <p:nvPr/>
        </p:nvSpPr>
        <p:spPr>
          <a:xfrm>
            <a:off x="4673600" y="5906175"/>
            <a:ext cx="5778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Обелиск «Скорбящая мать»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воинам - интернационалистам</a:t>
            </a:r>
          </a:p>
        </p:txBody>
      </p:sp>
    </p:spTree>
    <p:extLst>
      <p:ext uri="{BB962C8B-B14F-4D97-AF65-F5344CB8AC3E}">
        <p14:creationId xmlns:p14="http://schemas.microsoft.com/office/powerpoint/2010/main" val="682957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CD8C89-B825-483C-B541-AD1F38FB5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FDE881A-647F-4678-9EFE-8F4DFC12F00F}"/>
              </a:ext>
            </a:extLst>
          </p:cNvPr>
          <p:cNvSpPr txBox="1"/>
          <p:nvPr/>
        </p:nvSpPr>
        <p:spPr>
          <a:xfrm>
            <a:off x="7200900" y="6146800"/>
            <a:ext cx="3467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комплекс</a:t>
            </a:r>
          </a:p>
        </p:txBody>
      </p:sp>
    </p:spTree>
    <p:extLst>
      <p:ext uri="{BB962C8B-B14F-4D97-AF65-F5344CB8AC3E}">
        <p14:creationId xmlns:p14="http://schemas.microsoft.com/office/powerpoint/2010/main" val="85658501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289</TotalTime>
  <Words>62</Words>
  <Application>Microsoft Office PowerPoint</Application>
  <PresentationFormat>Широкоэкранный</PresentationFormat>
  <Paragraphs>20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12</cp:revision>
  <dcterms:created xsi:type="dcterms:W3CDTF">2018-10-10T03:56:21Z</dcterms:created>
  <dcterms:modified xsi:type="dcterms:W3CDTF">2018-11-30T11:26:00Z</dcterms:modified>
</cp:coreProperties>
</file>