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82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1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07271-4C5B-4DE6-85BA-0495979B7083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46F3F-BA9B-43BF-AE15-FC5FC34AF4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10b55ebb77d73051e5f42af11d58a57.jpg"/>
          <p:cNvPicPr>
            <a:picLocks noChangeAspect="1"/>
          </p:cNvPicPr>
          <p:nvPr/>
        </p:nvPicPr>
        <p:blipFill>
          <a:blip r:embed="rId2">
            <a:lum contrast="10000"/>
          </a:blip>
          <a:srcRect t="7291" r="3124" b="12979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2876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(законными представителями) 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учётом классификации типов</a:t>
            </a:r>
            <a:endParaRPr lang="ru-RU" sz="2800" i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3438" y="2000240"/>
            <a:ext cx="4000528" cy="2500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2000240"/>
            <a:ext cx="4129110" cy="2500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 descr="hello_html_mbd9236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2143116"/>
            <a:ext cx="2643206" cy="2114564"/>
          </a:xfrm>
          <a:prstGeom prst="rect">
            <a:avLst/>
          </a:prstGeom>
        </p:spPr>
      </p:pic>
      <p:pic>
        <p:nvPicPr>
          <p:cNvPr id="5" name="Рисунок 4" descr="Без названия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2643182"/>
            <a:ext cx="2438400" cy="187642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643306" y="4643446"/>
            <a:ext cx="5072098" cy="200026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КАЗАКОВА ЕЛЕНА АНАТОЛЬЕВНА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среднее специальное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первая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5" cstate="print"/>
          <a:srcRect t="21595" r="464" b="16666"/>
          <a:stretch>
            <a:fillRect/>
          </a:stretch>
        </p:blipFill>
        <p:spPr>
          <a:xfrm>
            <a:off x="642910" y="5214950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22553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Секреты успешной работы                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 родителями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(законными представителями)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5357826"/>
            <a:ext cx="54292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ГРЕК МАРИНА ПЕТРОВНА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Должность: воспитатель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Образование: высшее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Квалификационная категория: высшая</a:t>
            </a:r>
          </a:p>
        </p:txBody>
      </p:sp>
      <p:pic>
        <p:nvPicPr>
          <p:cNvPr id="12" name="Содержимое 5" descr="32987905_s.jpg"/>
          <p:cNvPicPr>
            <a:picLocks noChangeAspect="1"/>
          </p:cNvPicPr>
          <p:nvPr/>
        </p:nvPicPr>
        <p:blipFill>
          <a:blip r:embed="rId3">
            <a:lum bright="-10000" contrast="10000"/>
          </a:blip>
          <a:srcRect t="7819"/>
          <a:stretch>
            <a:fillRect/>
          </a:stretch>
        </p:blipFill>
        <p:spPr>
          <a:xfrm>
            <a:off x="965019" y="1643050"/>
            <a:ext cx="6893129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857224" y="5500702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Нетрадиционные формы работы с родителями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(законными представителями)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ДОУ</a:t>
            </a:r>
          </a:p>
        </p:txBody>
      </p:sp>
      <p:pic>
        <p:nvPicPr>
          <p:cNvPr id="8" name="Содержимое 10" descr="pngtree-teachers-and-students-creative-and-commercial-elements-on-the-teachers-day-png-image_598215.jpg"/>
          <p:cNvPicPr>
            <a:picLocks noGrp="1" noChangeAspect="1"/>
          </p:cNvPicPr>
          <p:nvPr>
            <p:ph idx="1"/>
          </p:nvPr>
        </p:nvPicPr>
        <p:blipFill>
          <a:blip r:embed="rId3">
            <a:lum bright="-10000" contrast="10000"/>
          </a:blip>
          <a:srcRect t="10417" r="4226" b="4349"/>
          <a:stretch>
            <a:fillRect/>
          </a:stretch>
        </p:blipFill>
        <p:spPr>
          <a:xfrm>
            <a:off x="2285984" y="1357299"/>
            <a:ext cx="4286280" cy="38145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4000496" y="5500702"/>
            <a:ext cx="4857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ЗУБАКОВА АЛЁНА ВЛАДИМИРОВНА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высшее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первая</a:t>
            </a:r>
          </a:p>
        </p:txBody>
      </p:sp>
      <p:pic>
        <p:nvPicPr>
          <p:cNvPr id="11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714348" y="5572140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 в работе с родителями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(законными представителями)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6" name="Содержимое 5" descr="slide-8.jpg"/>
          <p:cNvPicPr>
            <a:picLocks noGrp="1" noChangeAspect="1"/>
          </p:cNvPicPr>
          <p:nvPr>
            <p:ph idx="1"/>
          </p:nvPr>
        </p:nvPicPr>
        <p:blipFill>
          <a:blip r:embed="rId3">
            <a:lum bright="-10000" contrast="20000"/>
          </a:blip>
          <a:srcRect l="2710" t="24622" r="50000" b="13819"/>
          <a:stretch>
            <a:fillRect/>
          </a:stretch>
        </p:blipFill>
        <p:spPr>
          <a:xfrm>
            <a:off x="2285984" y="1142984"/>
            <a:ext cx="3967557" cy="38683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571868" y="5429264"/>
            <a:ext cx="50006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ПЯТАКОВА КРИСТИНА ДМИТРИЕВНА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высшее (неоконченное)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714348" y="5429264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Дистанционные формы коммуникации с родителями 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(законными представителями)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6" name="Содержимое 5" descr="075afd6e78e8b7c51b1b_2000x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-10000" contrast="20000"/>
          </a:blip>
          <a:srcRect t="23044" r="281"/>
          <a:stretch>
            <a:fillRect/>
          </a:stretch>
        </p:blipFill>
        <p:spPr>
          <a:xfrm>
            <a:off x="785786" y="1500174"/>
            <a:ext cx="7500990" cy="32561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3786182" y="507207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КАМИНСКАЯ НАТАЛЬЯ ПЕТРОВНА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среднее специальное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высшая</a:t>
            </a:r>
          </a:p>
        </p:txBody>
      </p:sp>
      <p:pic>
        <p:nvPicPr>
          <p:cNvPr id="10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714348" y="5143512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images (1).png"/>
          <p:cNvPicPr>
            <a:picLocks noChangeAspect="1"/>
          </p:cNvPicPr>
          <p:nvPr/>
        </p:nvPicPr>
        <p:blipFill>
          <a:blip r:embed="rId5">
            <a:lum bright="-10000" contrast="20000"/>
          </a:blip>
          <a:stretch>
            <a:fillRect/>
          </a:stretch>
        </p:blipFill>
        <p:spPr>
          <a:xfrm>
            <a:off x="1142976" y="2786058"/>
            <a:ext cx="2428892" cy="17773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27195340_23-kartinkin-com-p-fon-raduzhnii-svetlii-krasivo-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Содержимое 7" descr="22830_960x960.jpg"/>
          <p:cNvPicPr>
            <a:picLocks noGrp="1" noChangeAspect="1"/>
          </p:cNvPicPr>
          <p:nvPr>
            <p:ph idx="1"/>
          </p:nvPr>
        </p:nvPicPr>
        <p:blipFill>
          <a:blip r:embed="rId3">
            <a:lum contrast="30000"/>
          </a:blip>
          <a:srcRect l="3138" t="3012" b="30713"/>
          <a:stretch>
            <a:fillRect/>
          </a:stretch>
        </p:blipFill>
        <p:spPr>
          <a:xfrm>
            <a:off x="1428728" y="1000108"/>
            <a:ext cx="6286544" cy="467538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Музыкальная пауза</a:t>
            </a:r>
            <a:endParaRPr lang="ru-RU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совместной деятельности родителей и детей в ДОУ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5357826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ГИРДНЕВА СВЕТЛАНА ВАЛЕРЬЕВНА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высшее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первая</a:t>
            </a:r>
          </a:p>
        </p:txBody>
      </p:sp>
      <p:pic>
        <p:nvPicPr>
          <p:cNvPr id="12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3" cstate="print"/>
          <a:srcRect t="21595" r="464" b="16666"/>
          <a:stretch>
            <a:fillRect/>
          </a:stretch>
        </p:blipFill>
        <p:spPr>
          <a:xfrm>
            <a:off x="857224" y="5500702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родители-450x400.jpg"/>
          <p:cNvPicPr>
            <a:picLocks noChangeAspect="1"/>
          </p:cNvPicPr>
          <p:nvPr/>
        </p:nvPicPr>
        <p:blipFill>
          <a:blip r:embed="rId4">
            <a:lum bright="-20000" contrast="20000"/>
          </a:blip>
          <a:stretch>
            <a:fillRect/>
          </a:stretch>
        </p:blipFill>
        <p:spPr>
          <a:xfrm>
            <a:off x="2143108" y="1214422"/>
            <a:ext cx="4429156" cy="39370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Наглядно-информационные формы работы с родителями</a:t>
            </a:r>
            <a:b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(законными представителями)</a:t>
            </a:r>
          </a:p>
        </p:txBody>
      </p:sp>
      <p:pic>
        <p:nvPicPr>
          <p:cNvPr id="8" name="Содержимое 7" descr="informaciya-dlya-roditelej.png"/>
          <p:cNvPicPr>
            <a:picLocks noGrp="1" noChangeAspect="1"/>
          </p:cNvPicPr>
          <p:nvPr>
            <p:ph idx="1"/>
          </p:nvPr>
        </p:nvPicPr>
        <p:blipFill>
          <a:blip r:embed="rId3">
            <a:lum bright="-10000" contrast="20000"/>
          </a:blip>
          <a:stretch>
            <a:fillRect/>
          </a:stretch>
        </p:blipFill>
        <p:spPr>
          <a:xfrm>
            <a:off x="843979" y="1643051"/>
            <a:ext cx="7500986" cy="27860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4214810" y="51435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ЧЕНЦОВА ЕЛЕНА ВЛАДИМИРОВНА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среднее специальное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высшая</a:t>
            </a:r>
          </a:p>
        </p:txBody>
      </p:sp>
      <p:pic>
        <p:nvPicPr>
          <p:cNvPr id="11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857224" y="5214950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беседы с родителями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(законными представителями)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5357826"/>
            <a:ext cx="528641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ЖЕЛЕЗНЯК ЕКАТЕРИНА ГЕННАДЬЕВНА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среднее специальное</a:t>
            </a:r>
          </a:p>
        </p:txBody>
      </p:sp>
      <p:pic>
        <p:nvPicPr>
          <p:cNvPr id="7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3" cstate="print"/>
          <a:srcRect t="21595" r="464" b="16666"/>
          <a:stretch>
            <a:fillRect/>
          </a:stretch>
        </p:blipFill>
        <p:spPr>
          <a:xfrm>
            <a:off x="785786" y="5500702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Содержимое 3" descr="445621f3839657fed131e96c81db3f9e.jpg"/>
          <p:cNvPicPr>
            <a:picLocks noGrp="1" noChangeAspect="1"/>
          </p:cNvPicPr>
          <p:nvPr>
            <p:ph idx="1"/>
          </p:nvPr>
        </p:nvPicPr>
        <p:blipFill>
          <a:blip r:embed="rId4">
            <a:lum contrast="10000"/>
          </a:blip>
          <a:srcRect t="10417" r="-66" b="2771"/>
          <a:stretch>
            <a:fillRect/>
          </a:stretch>
        </p:blipFill>
        <p:spPr>
          <a:xfrm>
            <a:off x="1643042" y="1285860"/>
            <a:ext cx="5786478" cy="38837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родительского собрания в дошкольном образовательном учреждении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272_90663c19846d6ef09dd5a4f1ca4aeb9c.jpg"/>
          <p:cNvPicPr>
            <a:picLocks noChangeAspect="1"/>
          </p:cNvPicPr>
          <p:nvPr/>
        </p:nvPicPr>
        <p:blipFill>
          <a:blip r:embed="rId3">
            <a:lum bright="-20000" contrast="20000"/>
          </a:blip>
          <a:stretch>
            <a:fillRect/>
          </a:stretch>
        </p:blipFill>
        <p:spPr>
          <a:xfrm>
            <a:off x="1142976" y="1500174"/>
            <a:ext cx="6604046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071802" y="5429264"/>
            <a:ext cx="5000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ВИКТОРОВА ЕЛЕНА ВЛАДИМИРОВНА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среднее специальное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высшая</a:t>
            </a:r>
          </a:p>
        </p:txBody>
      </p:sp>
      <p:pic>
        <p:nvPicPr>
          <p:cNvPr id="7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1071538" y="5572140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Содержимое 8" descr="travail-d-équipe-des-syndicats-de-personnes-célébrant-le-logo-à-la-maison-en-forme-coeur-heureux-vague-familiale-happyness-eau-154881455.jpg"/>
          <p:cNvPicPr>
            <a:picLocks noGrp="1" noChangeAspect="1"/>
          </p:cNvPicPr>
          <p:nvPr>
            <p:ph idx="1"/>
          </p:nvPr>
        </p:nvPicPr>
        <p:blipFill>
          <a:blip r:embed="rId3"/>
          <a:srcRect t="21595" r="464" b="16666"/>
          <a:stretch>
            <a:fillRect/>
          </a:stretch>
        </p:blipFill>
        <p:spPr>
          <a:xfrm>
            <a:off x="1285852" y="500042"/>
            <a:ext cx="6572296" cy="3714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1928802"/>
            <a:ext cx="8072494" cy="67710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«НАВСТРЕЧУ ДРУГ ДРУГУ»</a:t>
            </a:r>
            <a:endParaRPr lang="ru-RU" sz="3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4357695"/>
            <a:ext cx="728667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Фестиваль педагогических идей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работы с родителями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(законными представителями)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Березовский ГО   2022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Роль родительского комитета в детском саду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72998_97188d9642f9d9bb2cd51903d48c4b68.jpeg.jpg"/>
          <p:cNvPicPr>
            <a:picLocks noChangeAspect="1"/>
          </p:cNvPicPr>
          <p:nvPr/>
        </p:nvPicPr>
        <p:blipFill>
          <a:blip r:embed="rId3">
            <a:lum bright="-20000" contrast="20000"/>
          </a:blip>
          <a:srcRect l="3423" t="3893" r="2229" b="21582"/>
          <a:stretch>
            <a:fillRect/>
          </a:stretch>
        </p:blipFill>
        <p:spPr>
          <a:xfrm>
            <a:off x="1214414" y="1071546"/>
            <a:ext cx="6643734" cy="3952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1142976" y="5357826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357554" y="521495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ЯМАЛДИНОВА ТАТЬЯНА ИВАНОВНА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среднее специальное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первая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Компетентность педагога в работе с родителями, воспитывающими детей, имеющих статус ОВЗ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ovz.png"/>
          <p:cNvPicPr>
            <a:picLocks noGrp="1" noChangeAspect="1"/>
          </p:cNvPicPr>
          <p:nvPr>
            <p:ph idx="1"/>
          </p:nvPr>
        </p:nvPicPr>
        <p:blipFill>
          <a:blip r:embed="rId3">
            <a:lum bright="-10000" contrast="20000"/>
          </a:blip>
          <a:stretch>
            <a:fillRect/>
          </a:stretch>
        </p:blipFill>
        <p:spPr>
          <a:xfrm>
            <a:off x="714348" y="1357298"/>
            <a:ext cx="7643866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857620" y="535782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ЧЕРНИКОВА ЕЛЕНА НИКОЛАЕВНА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высшее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высшая</a:t>
            </a:r>
          </a:p>
        </p:txBody>
      </p:sp>
      <p:pic>
        <p:nvPicPr>
          <p:cNvPr id="7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642910" y="5500702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Профилактика конфликтов в категории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педагог-родитель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20190705-111114.jpg"/>
          <p:cNvPicPr>
            <a:picLocks noChangeAspect="1"/>
          </p:cNvPicPr>
          <p:nvPr/>
        </p:nvPicPr>
        <p:blipFill>
          <a:blip r:embed="rId3">
            <a:lum bright="-10000" contrast="10000"/>
          </a:blip>
          <a:srcRect t="10714" r="-1251" b="7142"/>
          <a:stretch>
            <a:fillRect/>
          </a:stretch>
        </p:blipFill>
        <p:spPr>
          <a:xfrm>
            <a:off x="1214414" y="1500174"/>
            <a:ext cx="6735361" cy="38250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3428992" y="55007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КАЗАКОВА СВЕТЛАНА ЮРЬЕВНА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среднее специальное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высшая</a:t>
            </a:r>
          </a:p>
        </p:txBody>
      </p:sp>
      <p:pic>
        <p:nvPicPr>
          <p:cNvPr id="11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1142976" y="5572140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edagog-21@2x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858"/>
            <a:ext cx="9144000" cy="6850142"/>
          </a:xfrm>
        </p:spPr>
      </p:pic>
      <p:sp>
        <p:nvSpPr>
          <p:cNvPr id="6" name="Прямоугольник 5"/>
          <p:cNvSpPr/>
          <p:nvPr/>
        </p:nvSpPr>
        <p:spPr>
          <a:xfrm>
            <a:off x="2214546" y="5143512"/>
            <a:ext cx="3214710" cy="50006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ФЕСТИВАЛЬ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ebat-chto-takoe.jpg"/>
          <p:cNvPicPr>
            <a:picLocks noChangeAspect="1"/>
          </p:cNvPicPr>
          <p:nvPr/>
        </p:nvPicPr>
        <p:blipFill>
          <a:blip r:embed="rId3"/>
          <a:srcRect t="7634" r="3817" b="4580"/>
          <a:stretch>
            <a:fillRect/>
          </a:stretch>
        </p:blipFill>
        <p:spPr>
          <a:xfrm>
            <a:off x="5603192" y="857232"/>
            <a:ext cx="2907216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1640194523_3-abrakadabra-fun-p-dumayushchii-chelovechek-dlya-prezentatsii-3.jpg"/>
          <p:cNvPicPr>
            <a:picLocks noChangeAspect="1"/>
          </p:cNvPicPr>
          <p:nvPr/>
        </p:nvPicPr>
        <p:blipFill>
          <a:blip r:embed="rId4" cstate="print"/>
          <a:srcRect l="9656" t="6054" r="12538" b="8984"/>
          <a:stretch>
            <a:fillRect/>
          </a:stretch>
        </p:blipFill>
        <p:spPr>
          <a:xfrm>
            <a:off x="1643042" y="357166"/>
            <a:ext cx="1357322" cy="910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072198" y="4572008"/>
            <a:ext cx="2000264" cy="64291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РЕШАТЬ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Содержимое 8" descr="travail-d-équipe-des-syndicats-de-personnes-célébrant-le-logo-à-la-maison-en-forme-coeur-heureux-vague-familiale-happyness-eau-154881455.jpg"/>
          <p:cNvPicPr>
            <a:picLocks noGrp="1" noChangeAspect="1"/>
          </p:cNvPicPr>
          <p:nvPr>
            <p:ph idx="1"/>
          </p:nvPr>
        </p:nvPicPr>
        <p:blipFill>
          <a:blip r:embed="rId3"/>
          <a:srcRect t="21595" r="464" b="16666"/>
          <a:stretch>
            <a:fillRect/>
          </a:stretch>
        </p:blipFill>
        <p:spPr>
          <a:xfrm>
            <a:off x="1285852" y="500042"/>
            <a:ext cx="6572296" cy="3714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1928802"/>
            <a:ext cx="8072494" cy="67710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«НАВСТРЕЧУ ДРУГ ДРУГУ»</a:t>
            </a:r>
            <a:endParaRPr lang="ru-RU" sz="3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4357695"/>
            <a:ext cx="728667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Фестиваль педагогических идей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работы с родителями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(законными представителями)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Березовский ГО   2022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640974220_3-abrakadabra-fun-p-fon-dlya-prezentatsii-o-lete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  <p:pic>
        <p:nvPicPr>
          <p:cNvPr id="12" name="Содержимое 11" descr="hello_html_1b562399.jpg"/>
          <p:cNvPicPr>
            <a:picLocks noGrp="1" noChangeAspect="1"/>
          </p:cNvPicPr>
          <p:nvPr>
            <p:ph idx="1"/>
          </p:nvPr>
        </p:nvPicPr>
        <p:blipFill>
          <a:blip r:embed="rId3"/>
          <a:srcRect l="3634" r="7581"/>
          <a:stretch>
            <a:fillRect/>
          </a:stretch>
        </p:blipFill>
        <p:spPr>
          <a:xfrm>
            <a:off x="214282" y="785794"/>
            <a:ext cx="8786842" cy="5072098"/>
          </a:xfr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1639496067_9-papik-pro-p-uchitel-risunok-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071546"/>
            <a:ext cx="3823005" cy="55007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71736" y="214290"/>
            <a:ext cx="6357982" cy="181588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Мы должны не учить детей наукам, а давать им вкус к ним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(Жан-Жак Руссо)</a:t>
            </a:r>
            <a:b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Без названия (2).png"/>
          <p:cNvPicPr>
            <a:picLocks noChangeAspect="1"/>
          </p:cNvPicPr>
          <p:nvPr/>
        </p:nvPicPr>
        <p:blipFill>
          <a:blip r:embed="rId4">
            <a:lum bright="-10000" contrast="20000"/>
          </a:blip>
          <a:stretch>
            <a:fillRect/>
          </a:stretch>
        </p:blipFill>
        <p:spPr>
          <a:xfrm>
            <a:off x="4000496" y="2071678"/>
            <a:ext cx="4075989" cy="42807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— это компас, </a:t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ведущий нас правильным курсом</a:t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Содержимое 8" descr="счастливая-семья-26140785.jpg"/>
          <p:cNvPicPr>
            <a:picLocks noGrp="1" noChangeAspect="1"/>
          </p:cNvPicPr>
          <p:nvPr>
            <p:ph idx="1"/>
          </p:nvPr>
        </p:nvPicPr>
        <p:blipFill>
          <a:blip r:embed="rId3"/>
          <a:srcRect r="462" b="9084"/>
          <a:stretch>
            <a:fillRect/>
          </a:stretch>
        </p:blipFill>
        <p:spPr>
          <a:xfrm>
            <a:off x="928662" y="1214422"/>
            <a:ext cx="7241910" cy="5189938"/>
          </a:xfr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detskiy_sadik_33_2507193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703498"/>
            <a:ext cx="5857916" cy="495669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928662" y="285728"/>
            <a:ext cx="7643866" cy="1357322"/>
          </a:xfrm>
          <a:prstGeom prst="rect">
            <a:avLst/>
          </a:prstGeom>
        </p:spPr>
        <p:txBody>
          <a:bodyPr wrap="square">
            <a:prstTxWarp prst="textPlain">
              <a:avLst>
                <a:gd name="adj" fmla="val 50297"/>
              </a:avLst>
            </a:prstTxWarp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Детский сад – окно в мир добра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</a:rPr>
              <a:t>и радости</a:t>
            </a:r>
            <a:endParaRPr lang="ru-RU" sz="4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biblio-21@2x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858"/>
            <a:ext cx="9144000" cy="6850142"/>
          </a:xfrm>
        </p:spPr>
      </p:pic>
      <p:sp>
        <p:nvSpPr>
          <p:cNvPr id="7" name="Прямоугольник 6"/>
          <p:cNvSpPr/>
          <p:nvPr/>
        </p:nvSpPr>
        <p:spPr>
          <a:xfrm>
            <a:off x="6215074" y="4572008"/>
            <a:ext cx="2286016" cy="571504"/>
          </a:xfrm>
          <a:prstGeom prst="rect">
            <a:avLst/>
          </a:prstGeom>
          <a:solidFill>
            <a:schemeClr val="bg1"/>
          </a:solidFill>
          <a:scene3d>
            <a:camera prst="perspectiveHeroicExtreme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ТВОРИТЬ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5072074"/>
            <a:ext cx="4286280" cy="1214446"/>
          </a:xfrm>
          <a:prstGeom prst="rect">
            <a:avLst/>
          </a:prstGeom>
          <a:scene3d>
            <a:camera prst="isometricOffAxis1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</a:rPr>
              <a:t>МАСТЕР- КЛАСС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</a:rPr>
              <a:t>«Давайте, рассуждать по-взрослому»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285728"/>
            <a:ext cx="1857388" cy="428628"/>
          </a:xfrm>
          <a:prstGeom prst="rect">
            <a:avLst/>
          </a:prstGeom>
          <a:scene3d>
            <a:camera prst="isometricOffAxis1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ЭССЕ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928670"/>
            <a:ext cx="3000396" cy="1928826"/>
          </a:xfrm>
          <a:prstGeom prst="rect">
            <a:avLst/>
          </a:prstGeom>
          <a:scene3d>
            <a:camera prst="isometricOffAxis1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ПРЕЗЕНТАЦИЯ</a:t>
            </a:r>
          </a:p>
          <a:p>
            <a:pPr algn="ctr"/>
            <a:r>
              <a:rPr lang="ru-RU" sz="2800" b="1" dirty="0" smtClean="0">
                <a:latin typeface="Comic Sans MS" pitchFamily="66" charset="0"/>
              </a:rPr>
              <a:t> ОПЫТА</a:t>
            </a:r>
            <a:endParaRPr lang="ru-RU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Коммуникативная  компетентность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педагога в общении с 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родителями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(законными представителями)</a:t>
            </a:r>
            <a:b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воспитанников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270827_2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5786" y="1928802"/>
            <a:ext cx="7482006" cy="30007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143372" y="5357826"/>
            <a:ext cx="4714908" cy="85725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КОРОБКОВА  ЛИДИЯ ВИКТОРОВНА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среднее специальное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первая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4" cstate="print"/>
          <a:srcRect t="21595" r="464" b="16666"/>
          <a:stretch>
            <a:fillRect/>
          </a:stretch>
        </p:blipFill>
        <p:spPr>
          <a:xfrm>
            <a:off x="714348" y="5429264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593790400_12-p-svetlii-fon-dlya-prezentatsii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Стили взаимодействия педагогов 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 </a:t>
            </a:r>
            <a:b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(законными представителями)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5429264"/>
            <a:ext cx="4857784" cy="7143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ФАТЬЯНОВА АННА СЕРГЕЕВНА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Должность: воспитатель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Образование: среднее специальное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первая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3" cstate="print"/>
          <a:srcRect t="21595" r="464" b="16666"/>
          <a:stretch>
            <a:fillRect/>
          </a:stretch>
        </p:blipFill>
        <p:spPr>
          <a:xfrm>
            <a:off x="1000100" y="5357826"/>
            <a:ext cx="1802466" cy="1018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uchitel-roditel.jpg"/>
          <p:cNvPicPr>
            <a:picLocks noChangeAspect="1"/>
          </p:cNvPicPr>
          <p:nvPr/>
        </p:nvPicPr>
        <p:blipFill>
          <a:blip r:embed="rId4">
            <a:lum bright="-20000" contrast="20000"/>
          </a:blip>
          <a:stretch>
            <a:fillRect/>
          </a:stretch>
        </p:blipFill>
        <p:spPr>
          <a:xfrm>
            <a:off x="2214546" y="1622262"/>
            <a:ext cx="4786346" cy="33935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</TotalTime>
  <Words>351</Words>
  <Application>Microsoft Office PowerPoint</Application>
  <PresentationFormat>Экран (4:3)</PresentationFormat>
  <Paragraphs>100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Семья — это компас,  ведущий нас правильным курсом  </vt:lpstr>
      <vt:lpstr>Слайд 6</vt:lpstr>
      <vt:lpstr>Слайд 7</vt:lpstr>
      <vt:lpstr>Коммуникативная  компетентность  педагога в общении с  родителями (законными представителями)  воспитанников  </vt:lpstr>
      <vt:lpstr>Стили взаимодействия педагогов  с родителями  (законными представителями) </vt:lpstr>
      <vt:lpstr>Взаимодействие с родителями  (законными представителями)  с учётом классификации типов</vt:lpstr>
      <vt:lpstr>Секреты успешной работы                       с родителями (законными представителями)</vt:lpstr>
      <vt:lpstr>Нетрадиционные формы работы с родителями (законными представителями) в ДОУ</vt:lpstr>
      <vt:lpstr>Игровые технологии в работе с родителями (законными представителями)</vt:lpstr>
      <vt:lpstr>Дистанционные формы коммуникации с родителями  (законными представителями) </vt:lpstr>
      <vt:lpstr>Музыкальная пауза</vt:lpstr>
      <vt:lpstr>Организация совместной деятельности родителей и детей в ДОУ</vt:lpstr>
      <vt:lpstr> Наглядно-информационные формы работы с родителями  (законными представителями)</vt:lpstr>
      <vt:lpstr>Организация беседы с родителями  (законными представителями)</vt:lpstr>
      <vt:lpstr>Организация и проведение родительского собрания в дошкольном образовательном учреждении </vt:lpstr>
      <vt:lpstr>Роль родительского комитета в детском саду</vt:lpstr>
      <vt:lpstr>Компетентность педагога в работе с родителями, воспитывающими детей, имеющих статус ОВЗ</vt:lpstr>
      <vt:lpstr>Профилактика конфликтов в категории  педагог-родитель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109</cp:revision>
  <dcterms:created xsi:type="dcterms:W3CDTF">2022-03-17T05:28:21Z</dcterms:created>
  <dcterms:modified xsi:type="dcterms:W3CDTF">2022-03-28T09:32:14Z</dcterms:modified>
</cp:coreProperties>
</file>