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7" r:id="rId22"/>
    <p:sldId id="26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F4846-60E9-44B0-ADEB-A2D3A9ADBBF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1CE28-151C-428D-AE57-4F3BC8FFD2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298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BB4EC-B663-416C-86A6-30278F8C52BD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2AFDD-F592-48C3-9787-4D2B4B066D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domprazdnika.ru/feasts/articles507/454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4663"/>
            <a:ext cx="8352928" cy="1899593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/>
              <a:t>“</a:t>
            </a:r>
            <a:r>
              <a:rPr lang="ru-RU" dirty="0" smtClean="0"/>
              <a:t>Не смоешь военные годы водой</a:t>
            </a:r>
            <a:br>
              <a:rPr lang="ru-RU" dirty="0" smtClean="0"/>
            </a:br>
            <a:r>
              <a:rPr lang="ru-RU" dirty="0" smtClean="0"/>
              <a:t>идут друг за другом они чередой</a:t>
            </a:r>
            <a:r>
              <a:rPr lang="en-US" dirty="0" smtClean="0"/>
              <a:t>”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А. </a:t>
            </a:r>
            <a:r>
              <a:rPr lang="ru-RU" dirty="0" err="1" smtClean="0"/>
              <a:t>Мельман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9125" y="5661248"/>
            <a:ext cx="3173355" cy="936104"/>
          </a:xfrm>
        </p:spPr>
        <p:txBody>
          <a:bodyPr>
            <a:normAutofit fontScale="85000" lnSpcReduction="20000"/>
          </a:bodyPr>
          <a:lstStyle/>
          <a:p>
            <a:pPr lvl="0" algn="l"/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учитель начальных классов: Гурская Н. С.</a:t>
            </a:r>
          </a:p>
          <a:p>
            <a:pPr lvl="0" algn="l"/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НГО «СОШ № 10», п. Лобва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2640665"/>
            <a:ext cx="5179572" cy="38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46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40324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Новым атрибутом 9 Мая стала георгиевская ленточка — символ героизма, мужества и отваги. Впервые ленточки раздали в 2005 году. С тех пор накануне праздника их бесплатно распространяют в общественных местах, магазинах, учебных учреждениях. Каждый участник с гордостью носит на груди полосатую ленточку, отдавая дань памяти погибшим за Победу и мир на земле.</a:t>
            </a:r>
          </a:p>
        </p:txBody>
      </p:sp>
      <p:pic>
        <p:nvPicPr>
          <p:cNvPr id="4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836" y="4221088"/>
            <a:ext cx="6048672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55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00034" y="20002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/>
              <a:t>История создания георгиевской ленты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86190"/>
            <a:ext cx="7215238" cy="2032000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Балаценко Н.В.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643446"/>
            <a:ext cx="9001156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1439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Георгиевская лента</a:t>
            </a:r>
            <a:r>
              <a:rPr lang="ru-RU" sz="7200" dirty="0" smtClean="0"/>
              <a:t> </a:t>
            </a:r>
            <a:r>
              <a:rPr lang="ru-RU" sz="4400" dirty="0" smtClean="0"/>
              <a:t>— </a:t>
            </a:r>
            <a:r>
              <a:rPr lang="ru-RU" sz="4400" dirty="0" err="1" smtClean="0"/>
              <a:t>биколор</a:t>
            </a:r>
            <a:r>
              <a:rPr lang="ru-RU" sz="4400" dirty="0" smtClean="0"/>
              <a:t> (</a:t>
            </a:r>
            <a:r>
              <a:rPr lang="ru-RU" sz="4400" dirty="0" err="1" smtClean="0"/>
              <a:t>дву</a:t>
            </a:r>
            <a:r>
              <a:rPr lang="ru-RU" sz="4400" dirty="0" err="1" smtClean="0">
                <a:solidFill>
                  <a:srgbClr val="FF6600"/>
                </a:solidFill>
              </a:rPr>
              <a:t>цвет</a:t>
            </a:r>
            <a:r>
              <a:rPr lang="ru-RU" sz="4400" dirty="0" smtClean="0"/>
              <a:t>) </a:t>
            </a:r>
            <a:r>
              <a:rPr lang="ru-RU" sz="4400" dirty="0" smtClean="0">
                <a:solidFill>
                  <a:srgbClr val="FF6600"/>
                </a:solidFill>
              </a:rPr>
              <a:t>оранжевого</a:t>
            </a:r>
            <a:r>
              <a:rPr lang="ru-RU" sz="4400" dirty="0" smtClean="0"/>
              <a:t> и черного цветов. </a:t>
            </a:r>
            <a:endParaRPr lang="ru-RU" sz="4400" dirty="0"/>
          </a:p>
        </p:txBody>
      </p:sp>
      <p:pic>
        <p:nvPicPr>
          <p:cNvPr id="2052" name="Picture 4" descr="http://robinzon.tv/images/ckeditor/ffde162496dd131aac698f8625179b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786057"/>
            <a:ext cx="3143240" cy="4089037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826000"/>
            <a:ext cx="8501122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/>
              <a:t>Она ведет свою историю от ленты к солдатскому ордену Святого Георгия Победоносца, учрежденного 26 ноября 1769 императрицей Екатериной II. 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13314" name="Picture 2" descr="http://www.cris9.narod2.ru/images/rf_georg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5384" y="142852"/>
            <a:ext cx="4238616" cy="4572032"/>
          </a:xfrm>
          <a:prstGeom prst="rect">
            <a:avLst/>
          </a:prstGeom>
          <a:noFill/>
        </p:spPr>
      </p:pic>
      <p:pic>
        <p:nvPicPr>
          <p:cNvPr id="13316" name="Picture 4" descr="http://go4.imgsmail.ru/imgpreview?key=http%3A//territa.ru/_ph/951/2/15637805.jpg&amp;mb=imgdb_preview_9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285728"/>
            <a:ext cx="1819276" cy="2171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26000"/>
            <a:ext cx="9144000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0"/>
            <a:ext cx="635798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Эта лента с небольшими изменениями вошла в наградную систему СССР как "Гвардейская лента" - знак особого отличия солдата. Ею обтянута колодка очень почетного «солдатского</a:t>
            </a:r>
            <a:r>
              <a:rPr lang="ru-RU" sz="2800" b="1" dirty="0" smtClean="0"/>
              <a:t>» ордена Славы.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2290" name="Picture 2" descr="http://klin-demianovo.ru/wp-content/uploads/2013/05/orde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44"/>
            <a:ext cx="4415512" cy="3214710"/>
          </a:xfrm>
          <a:prstGeom prst="rect">
            <a:avLst/>
          </a:prstGeom>
          <a:noFill/>
        </p:spPr>
      </p:pic>
      <p:pic>
        <p:nvPicPr>
          <p:cNvPr id="12292" name="Picture 4" descr="http://go1.imgsmail.ru/imgpreview?key=http%3A//upload.wikimedia.org/wikipedia/commons/4/43/OrderOfGlory1stClass.png&amp;mb=imgdb_preview_4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500306"/>
            <a:ext cx="2500330" cy="3913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go1.imgsmail.ru/imgpreview?key=http%3A//img.nr2.ru/pict/arts1/27/40/274068.jpg&amp;mb=imgdb_preview_3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8"/>
            <a:ext cx="5715040" cy="3911231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64"/>
            <a:ext cx="9144000" cy="14287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500042"/>
            <a:ext cx="9001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Черный цвет ленты означает дым, а оранжевый - пламя.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26000"/>
            <a:ext cx="9144000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285728"/>
            <a:ext cx="76438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наше время появилась интересная традиция, связанная с этим древним символом. Молодежь, в преддверии праздника </a:t>
            </a:r>
            <a:r>
              <a:rPr lang="ru-RU" sz="6000" b="1" dirty="0" smtClean="0">
                <a:hlinkClick r:id="rId3"/>
              </a:rPr>
              <a:t>День Победы</a:t>
            </a:r>
            <a:r>
              <a:rPr lang="ru-RU" sz="6000" dirty="0" smtClean="0"/>
              <a:t>, </a:t>
            </a:r>
            <a:r>
              <a:rPr lang="ru-RU" sz="2800" dirty="0" smtClean="0"/>
              <a:t>повязывает "</a:t>
            </a:r>
            <a:r>
              <a:rPr lang="ru-RU" sz="2800" dirty="0" err="1" smtClean="0"/>
              <a:t>георгиевку</a:t>
            </a:r>
            <a:r>
              <a:rPr lang="ru-RU" sz="2800" dirty="0" smtClean="0"/>
              <a:t>" на одежду в знак уважения, памяти и солидарности с героическими русскими солдатами, отстоявшими свободу нашей страны в далекие 40-е годы.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26000"/>
            <a:ext cx="9144000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500042"/>
            <a:ext cx="707236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Акция «Георгиевская </a:t>
            </a:r>
            <a:r>
              <a:rPr lang="ru-RU" sz="5400" b="1" dirty="0" smtClean="0">
                <a:solidFill>
                  <a:srgbClr val="FF6600"/>
                </a:solidFill>
              </a:rPr>
              <a:t>ленточка</a:t>
            </a:r>
            <a:r>
              <a:rPr lang="ru-RU" sz="5400" b="1" dirty="0" smtClean="0"/>
              <a:t>»</a:t>
            </a:r>
            <a:r>
              <a:rPr lang="ru-RU" sz="5400" dirty="0" smtClean="0"/>
              <a:t> </a:t>
            </a:r>
            <a:r>
              <a:rPr lang="ru-RU" sz="2800" dirty="0" smtClean="0"/>
              <a:t>начала своё существование в 2005 году и была приурочена к 60-летию Великой победы. За 5 лет акция набрала беспрецедентные обороты. С каждым годом в ней участвует всё больше и больше как государственных, так и коммерческих организаций в 30 странах мира.</a:t>
            </a:r>
            <a:endParaRPr lang="ru-RU" sz="2800" dirty="0"/>
          </a:p>
        </p:txBody>
      </p:sp>
      <p:pic>
        <p:nvPicPr>
          <p:cNvPr id="9218" name="Picture 2" descr="http://go2.imgsmail.ru/imgpreview?key=http%3A//sammler.ru/uploads/post-130-1325616648.jpg&amp;mb=imgdb_preview_10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0"/>
            <a:ext cx="1142976" cy="2206579"/>
          </a:xfrm>
          <a:prstGeom prst="rect">
            <a:avLst/>
          </a:prstGeom>
          <a:noFill/>
        </p:spPr>
      </p:pic>
      <p:pic>
        <p:nvPicPr>
          <p:cNvPr id="5" name="Picture 2" descr="http://go2.imgsmail.ru/imgpreview?key=http%3A//sammler.ru/uploads/post-130-1325616648.jpg&amp;mb=imgdb_preview_10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2143116"/>
            <a:ext cx="1142976" cy="2206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8"/>
            <a:ext cx="9144000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7166"/>
            <a:ext cx="9001124" cy="321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Целью создания подобного символа стало стремление организаторов сохранить для нынешних и будущих поколений память о тяжелейших годах войны, о тех людях, которые своим трудом и силой духа добыли эту Победу, о тех 27 миллионах советских граждан, которые положили свои жизни ради спасения страны и свободы будущих поколений.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26000"/>
            <a:ext cx="9144000" cy="20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643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«Георгиевская ленточка» стала символом памяти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97346"/>
            <a:ext cx="8501122" cy="6001643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Она занимает наиболее почетное место в ряду многочисленных отечественных наград. Орден святого Георгия давался только за конкретные подвиги в военное время «тем, кои… отличили себя особливым каким мужественным поступком или подали мудрые и для нашей воинской службы полезные советы». Это была исключительная воинская награда. Черно-оранжевые цвета Георгиевской ленты стали символом военной доблести и славы. Ее цветовая гамма хорошо известна каждому, она использовалась при создании одной из главных наград Великой отечественной войны - «Ордена Славы». После 1917 года традиционные российские боевые награды были запрещены, однако в годы Великой Отечественной войны Георгиевская лента вернулась в армию в качестве «Гвардейской ленты» вместе с другими атрибутами нашей национальной воинской культуры – старыми воинскими званиями, офицерскими погонами.</a:t>
            </a:r>
            <a:endParaRPr lang="ru-RU" sz="2400" dirty="0"/>
          </a:p>
        </p:txBody>
      </p:sp>
      <p:pic>
        <p:nvPicPr>
          <p:cNvPr id="5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928802"/>
            <a:ext cx="4238644" cy="2516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1046" y="1"/>
            <a:ext cx="3972954" cy="6851004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Великая Отечественная Война была огромным горем, она оставила свой след в душе каждого – пережившего войну и родившегося после. Прошло уже сколько лет, как война кончилась, а о ней продолжают писать, переживать все заново.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1" y="-6995"/>
            <a:ext cx="51970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18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85992"/>
            <a:ext cx="6393701" cy="42624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71480"/>
            <a:ext cx="92740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«Мы помним, мы гордимся!»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603874"/>
            <a:ext cx="8929718" cy="1254126"/>
          </a:xfrm>
          <a:prstGeom prst="rect">
            <a:avLst/>
          </a:prstGeom>
          <a:noFill/>
        </p:spPr>
      </p:pic>
      <p:pic>
        <p:nvPicPr>
          <p:cNvPr id="4098" name="Picture 2" descr="http://go2.imgsmail.ru/imgpreview?key=http%3A//cris9.narod2.ru/images/ri_georgmedal_1.jpg&amp;mb=imgdb_preview_9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143240" cy="3357530"/>
          </a:xfrm>
          <a:prstGeom prst="rect">
            <a:avLst/>
          </a:prstGeom>
          <a:noFill/>
        </p:spPr>
      </p:pic>
      <p:pic>
        <p:nvPicPr>
          <p:cNvPr id="4100" name="Picture 4" descr="http://go1.imgsmail.ru/imgpreview?key=http%3A//cris9.narod2.ru/images/ri_georgmedal_8.jpg&amp;mb=imgdb_preview_9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7976" y="0"/>
            <a:ext cx="2857520" cy="3429000"/>
          </a:xfrm>
          <a:prstGeom prst="rect">
            <a:avLst/>
          </a:prstGeom>
          <a:noFill/>
        </p:spPr>
      </p:pic>
      <p:pic>
        <p:nvPicPr>
          <p:cNvPr id="4102" name="Picture 6" descr="http://go1.imgsmail.ru/imgpreview?key=http%3A//www.cris9.auers.ru/images/ri_georgkrest_3.jpg&amp;mb=imgdb_preview_145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0"/>
            <a:ext cx="3357554" cy="3619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500570"/>
            <a:ext cx="8429684" cy="203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428604"/>
            <a:ext cx="74766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Информационная поддержка: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500174"/>
            <a:ext cx="2407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http://domprazdnika.ru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1571612"/>
            <a:ext cx="4191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История создания «Георгиевской ленты»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404664"/>
            <a:ext cx="3168352" cy="61206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9 мая – это не просто праздник, это День Победы!!! Именно 9 мая 1945 года мы выиграли Великую Отечественную Войну над фашисткой Германией </a:t>
            </a:r>
            <a:endParaRPr lang="ru-RU" dirty="0"/>
          </a:p>
        </p:txBody>
      </p:sp>
      <p:pic>
        <p:nvPicPr>
          <p:cNvPr id="4" name="Рисунок 3" descr="День Победы, 9 Мая — картин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256584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206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60" y="188640"/>
            <a:ext cx="843528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праздника 9 мая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980728"/>
            <a:ext cx="4505672" cy="56166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Первый в истории День Победы отмечали в 1945 году. Ровно в 6 утра по всем громкоговорителям страны был торжественно зачитан Указ Президиума Верховного Совета СССР о назначении 9 мая Днем Победы и присвоении ему статуса выходного дня.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03" y="980728"/>
            <a:ext cx="3866249" cy="56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праздника 9 мая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этот вечер в Москве был дан Салют Победы — грандиозное по тем временам зрелище — тысячи зенитных орудий выпустили 30 победных залпов. Улицы городов в день окончания войны были переполнены ликующими людьми. Они веселились, пели песни, заключали друг друга в объятия, целовались и плакали от счастья и от боли за тех, кто не дожил до этого долгожданного события.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70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Первый День Победы прошел без военного парада, впервые это торжественное шествие состоялось на Красной площади только 24 июня. К нему готовились тщательно и долго — на протяжении полутора месяцев. На следующий год парад стал неотъемлемым атрибутом торжества.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0"/>
            <a:ext cx="9154327" cy="68548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34"/>
            <a:ext cx="9144000" cy="68436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" y="-2840"/>
            <a:ext cx="9138253" cy="686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8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352928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Однако пышное празднование Дня Победы продолжалось всего лишь на протяжении трех лет. Начиная с 1948 года в разрушенной фашистками войсками стране власти посчитали нужным поставить на первое место восстановление городов, заводов, дорог, учебных заведений и сельского хозяйства. Выделять из бюджета немалые средства для пышного празднования важнейшего исторического события и предоставлять дополнительный выходной день рабочим отказались.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980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0" y="-3313"/>
            <a:ext cx="9159800" cy="6861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6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5226" y="116632"/>
            <a:ext cx="3591613" cy="655272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Свою лепту в возвращение Дня Победы внес Л. И. Брежнев — в 1965 году, в двадцатилетний юбилей Великой Победы, в календаре СССР 9 Мая снова окрасился в красный цвет. Этот важный памятный день был объявлен выходным. Во всех городах-героях возобновились военные парады и салюты. Особым почетом и уважением в праздник пользовались ветераны — те, кто ковал победу на поле боя и в тылу врага. Участников войны приглашали в школы, в высшие учебные заведения, с ними организовывали встречи на производствах и душевно поздравляли на улицах словами, цветами и радушными объятиями.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004"/>
            <a:ext cx="5455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День Победы в современной 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новой России День Победы остался Великим праздником. В этот день граждане всех возрастов без принуждения нескончаемым потоком направляются к памятникам и мемориалам, возлагают к ним цветы и венки. На площадях и концертных площадках проходят выступления известных и самодеятельных артистов, массовые гулянья длятся с утра и до поздней ночи.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20"/>
            <a:ext cx="9144000" cy="6868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79" y="-10821"/>
            <a:ext cx="9144000" cy="68688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59" y="-10823"/>
            <a:ext cx="9172811" cy="686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9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914</Words>
  <Application>Microsoft Office PowerPoint</Application>
  <PresentationFormat>Экран (4:3)</PresentationFormat>
  <Paragraphs>30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“Не смоешь военные годы водой идут друг за другом они чередой” А. Мельман.</vt:lpstr>
      <vt:lpstr>Великая Отечественная Война была огромным горем, она оставила свой след в душе каждого – пережившего войну и родившегося после. Прошло уже сколько лет, как война кончилась, а о ней продолжают писать, переживать все заново.</vt:lpstr>
      <vt:lpstr>Презентация PowerPoint</vt:lpstr>
      <vt:lpstr>История праздника 9 мая</vt:lpstr>
      <vt:lpstr>История праздника 9 мая</vt:lpstr>
      <vt:lpstr>Презентация PowerPoint</vt:lpstr>
      <vt:lpstr>Презентация PowerPoint</vt:lpstr>
      <vt:lpstr>Презентация PowerPoint</vt:lpstr>
      <vt:lpstr>День Победы в современной России</vt:lpstr>
      <vt:lpstr>Презентация PowerPoint</vt:lpstr>
      <vt:lpstr>История создания георгиевской ленты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создания георгиевской ленты </dc:title>
  <dc:creator>User</dc:creator>
  <cp:lastModifiedBy>Надя Гурская</cp:lastModifiedBy>
  <cp:revision>27</cp:revision>
  <dcterms:created xsi:type="dcterms:W3CDTF">2014-04-02T15:56:15Z</dcterms:created>
  <dcterms:modified xsi:type="dcterms:W3CDTF">2024-11-27T17:55:03Z</dcterms:modified>
</cp:coreProperties>
</file>