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77" r:id="rId4"/>
    <p:sldId id="276" r:id="rId5"/>
    <p:sldId id="275" r:id="rId6"/>
    <p:sldId id="298" r:id="rId7"/>
    <p:sldId id="299" r:id="rId8"/>
    <p:sldId id="300" r:id="rId9"/>
    <p:sldId id="291" r:id="rId10"/>
    <p:sldId id="303" r:id="rId11"/>
    <p:sldId id="301" r:id="rId12"/>
    <p:sldId id="294" r:id="rId13"/>
    <p:sldId id="302" r:id="rId14"/>
    <p:sldId id="278" r:id="rId15"/>
    <p:sldId id="304" r:id="rId16"/>
    <p:sldId id="305" r:id="rId17"/>
    <p:sldId id="306" r:id="rId18"/>
    <p:sldId id="307" r:id="rId19"/>
    <p:sldId id="285" r:id="rId20"/>
    <p:sldId id="287" r:id="rId21"/>
    <p:sldId id="263" r:id="rId22"/>
    <p:sldId id="296" r:id="rId23"/>
    <p:sldId id="28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>
      <p:cViewPr varScale="1">
        <p:scale>
          <a:sx n="86" d="100"/>
          <a:sy n="86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fgan.ru/vivod/vivod-11.jp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afgan.ru/vivod/vivod-6.jpg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hyperlink" Target="http://afgan.ru/vivod/vivod-3.jpg" TargetMode="Externa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20.02%20&#1040;&#1092;&#1075;&#1072;&#1085;&#1080;&#1089;&#1090;&#1072;&#1085;\&#1040;&#1092;&#1075;&#1072;&#1085;&#1089;&#1082;&#1080;&#1077;%20&#1087;&#1077;&#1089;&#1085;&#1080;%20-%20&#1052;&#1099;%20&#1091;&#1093;&#1086;&#1076;&#1080;&#1084;%20(&#1055;&#1088;&#1086;&#1097;&#1072;&#1081;&#1090;&#1077;%20&#1075;&#1086;&#1088;&#1099;)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&#1087;&#1077;&#1089;&#1085;&#1080;/&#1043;&#1086;&#1083;&#1091;&#1073;&#1099;&#1077;%20&#1073;&#1077;&#1088;&#1077;&#1090;&#1099;%20&#1088;&#1072;&#1089;&#1087;&#1083;&#1077;&#1089;&#1082;&#1072;&#1083;&#1072;%20&#1089;&#1080;&#1085;&#1077;&#1074;&#1072;.mp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1700808"/>
            <a:ext cx="9036496" cy="1974081"/>
          </a:xfrm>
        </p:spPr>
        <p:txBody>
          <a:bodyPr/>
          <a:lstStyle/>
          <a:p>
            <a:r>
              <a:rPr lang="ru-RU" dirty="0"/>
              <a:t>Урок мужества</a:t>
            </a:r>
            <a:br>
              <a:rPr lang="ru-RU" dirty="0"/>
            </a:br>
            <a:r>
              <a:rPr lang="ru-RU" i="1" dirty="0">
                <a:solidFill>
                  <a:srgbClr val="C00000"/>
                </a:solidFill>
              </a:rPr>
              <a:t>«День завершения выполнения боевой задачи </a:t>
            </a:r>
            <a:br>
              <a:rPr lang="ru-RU" i="1" dirty="0">
                <a:solidFill>
                  <a:srgbClr val="C00000"/>
                </a:solidFill>
              </a:rPr>
            </a:br>
            <a:r>
              <a:rPr lang="ru-RU" i="1" dirty="0">
                <a:solidFill>
                  <a:srgbClr val="C00000"/>
                </a:solidFill>
              </a:rPr>
              <a:t>Ограниченным контингентом</a:t>
            </a:r>
            <a:br>
              <a:rPr lang="ru-RU" i="1" dirty="0">
                <a:solidFill>
                  <a:srgbClr val="C00000"/>
                </a:solidFill>
              </a:rPr>
            </a:br>
            <a:r>
              <a:rPr lang="ru-RU" i="1" dirty="0">
                <a:solidFill>
                  <a:srgbClr val="C00000"/>
                </a:solidFill>
              </a:rPr>
              <a:t>Советских войск в Афганистане»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 rot="10800000" flipV="1">
            <a:off x="539552" y="5157192"/>
            <a:ext cx="9001000" cy="1152128"/>
          </a:xfrm>
        </p:spPr>
        <p:txBody>
          <a:bodyPr/>
          <a:lstStyle/>
          <a:p>
            <a:r>
              <a:rPr lang="ru-RU" sz="2000" b="1" dirty="0"/>
              <a:t>Посвящается </a:t>
            </a:r>
            <a:r>
              <a:rPr lang="ru-RU" sz="2000" b="1" dirty="0" smtClean="0"/>
              <a:t>выводу </a:t>
            </a:r>
            <a:r>
              <a:rPr lang="ru-RU" sz="2000" b="1" dirty="0"/>
              <a:t>советских</a:t>
            </a:r>
          </a:p>
          <a:p>
            <a:r>
              <a:rPr lang="ru-RU" sz="2000" b="1" dirty="0"/>
              <a:t> войск из Афганистана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vstafiev-afghan-apc-passes-russi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9144000" cy="6086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58225" cy="3186113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>
                <a:cs typeface="Times New Roman" pitchFamily="18" charset="0"/>
              </a:rPr>
              <a:t>   Итого советская армия, ведущая активные боевые действия на чужой территории в горах, теряла в среднем по 1668 человек в год. Потери противника за то же время составили, что характерно, несколько больше – поговаривают, что миллион. </a:t>
            </a:r>
            <a:endParaRPr lang="ru-RU" dirty="0" smtClean="0"/>
          </a:p>
        </p:txBody>
      </p:sp>
      <p:pic>
        <p:nvPicPr>
          <p:cNvPr id="5" name="Содержимое 3" descr="Вывод войск из Афганистана (54 фото)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143248"/>
            <a:ext cx="4071942" cy="346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588" y="-6350"/>
            <a:ext cx="9577388" cy="1725613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686700" cy="4900634"/>
          </a:xfrm>
        </p:spPr>
        <p:txBody>
          <a:bodyPr/>
          <a:lstStyle/>
          <a:p>
            <a:pPr eaLnBrk="1" hangingPunct="1">
              <a:buNone/>
            </a:pPr>
            <a:r>
              <a:rPr lang="ru-RU" sz="2600" dirty="0" smtClean="0">
                <a:cs typeface="Times New Roman" pitchFamily="18" charset="0"/>
              </a:rPr>
              <a:t>    1979 год — 86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1980 год — 1484 человека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1981 год — 1298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1982 год — 1948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1983 год — 1446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1984 год — 2346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1985 год — 1868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1986 год — 1333 человека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1987 год — 1215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1988 год — 759 человек 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1989 год — 53 человека</a:t>
            </a:r>
            <a:br>
              <a:rPr lang="ru-RU" sz="2600" dirty="0" smtClean="0">
                <a:cs typeface="Times New Roman" pitchFamily="18" charset="0"/>
              </a:rPr>
            </a:br>
            <a:r>
              <a:rPr lang="ru-RU" sz="2600" dirty="0" smtClean="0">
                <a:cs typeface="Times New Roman" pitchFamily="18" charset="0"/>
              </a:rPr>
              <a:t>                             </a:t>
            </a:r>
            <a:r>
              <a:rPr lang="ru-RU" sz="2600" dirty="0" smtClean="0">
                <a:solidFill>
                  <a:srgbClr val="C00000"/>
                </a:solidFill>
                <a:cs typeface="Times New Roman" pitchFamily="18" charset="0"/>
              </a:rPr>
              <a:t>Всего:  </a:t>
            </a:r>
            <a:r>
              <a:rPr lang="ru-RU" sz="3700" dirty="0" smtClean="0">
                <a:solidFill>
                  <a:srgbClr val="C00000"/>
                </a:solidFill>
                <a:cs typeface="Times New Roman" pitchFamily="18" charset="0"/>
              </a:rPr>
              <a:t>13836 человек.</a:t>
            </a:r>
            <a:endParaRPr lang="ru-RU" sz="3700" dirty="0" smtClean="0"/>
          </a:p>
        </p:txBody>
      </p:sp>
      <p:pic>
        <p:nvPicPr>
          <p:cNvPr id="7172" name="Рисунок 3" descr="http://afgan.ru/vivod/vivod-11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785938"/>
            <a:ext cx="24288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1600200"/>
            <a:ext cx="4906888" cy="485313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21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Родился 27 июня 1960 года,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закончил МБОУ СОШ № 13 станицы Ленинградской.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Мечтал о службе в армии, готовился к ней тщательно, активно занимался спортом.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После школы поступил в Ленинградское сельское профессионально-техническое училище № 54, где проявлял себя не только как успешный студент, но и активный член местной агитбригады, заражая своим энтузиазмом и трудолюбием окружающих сверстников.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 Вооруженные Силы СССР призван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11 октября 1978 года. 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 Республике Афганистан находился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с февраля 1980 года.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12 июля 1980 года при перевозке сельхозтехники погиб в неравном бою, отражая нападение противника.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Награжден  орденом Красной Звезды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посмертно.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07904" y="404664"/>
            <a:ext cx="5256584" cy="100811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ЯРЧЕНКО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АЛЕКСЕЙ АЛЕКСЕЕВИЧ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(1960-1980)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168352" cy="4514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Darwin\Desktop\Первоклассники\im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12976"/>
            <a:ext cx="1080120" cy="133131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251520" y="4581128"/>
            <a:ext cx="2952328" cy="2088232"/>
          </a:xfrm>
          <a:prstGeom prst="snipRoundRect">
            <a:avLst/>
          </a:prstGeom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Выдвинут: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управлением образования администрации муниципального образования,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гимназией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станицы Ленинградской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1600200"/>
            <a:ext cx="5256584" cy="492514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Родился 3 января 1968 года,</a:t>
            </a:r>
          </a:p>
          <a:p>
            <a:pPr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выпускник МБОУ СОШ № 12 станицы Ленинградской. К службе в армии начал готовиться еще в школьные годы: активно занимался военной подготовкой и увлекался радиоделом.</a:t>
            </a:r>
          </a:p>
          <a:p>
            <a:pPr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В Вооруженные силы СССР был призван 10 мая 1986 года.  В Республику Афганистан был направлен в июне 1987 года. </a:t>
            </a:r>
          </a:p>
          <a:p>
            <a:pPr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30 мая 1988 года при неожиданном обстреле колонны мятежниками, спасал раненных  товарищей, защищался до последнего патрона, погиб, получив огнестрельные и осколочные ранения.</a:t>
            </a:r>
          </a:p>
          <a:p>
            <a:pPr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За мужество и отвагу Сергей Кравцов награжден Орденом Красной  Звезды посмертно. </a:t>
            </a:r>
          </a:p>
          <a:p>
            <a:pPr algn="ctr"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С 2012 года на основании Решения Совета муниципального образования Ленинградский район № 60 от 6 ноября 2012 года МБОУ СОШ    № 12 носит имя Сергея Николаевича Кравцова.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35896" y="260648"/>
            <a:ext cx="5256584" cy="100811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КРАВЦОВ 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 НИКОЛАЕВИЧ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(1968-1988)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426441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Darwin\Desktop\Первоклассники\im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40968"/>
            <a:ext cx="1080120" cy="133131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179512" y="4509120"/>
            <a:ext cx="2952328" cy="2088232"/>
          </a:xfrm>
          <a:prstGeom prst="snipRoundRect">
            <a:avLst/>
          </a:prstGeom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Выдвинут: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управлением образования администрации муниципального образования,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№12, МБОУ НОШ №40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станицы Ленинградской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3888" y="1628800"/>
            <a:ext cx="5266928" cy="45259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Родился 25 июня 1963 года  в посёлке Бичевый  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Ленинградского района, закончил МБОУ СОШ № 8. 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классе являлся активистом, был лучшим спортсменом школы. Ревностно относился к любому виду спорта и в каждом из них хотел быть первым.  До призыва  на воинскую службу работал  в родном  совхозе «Красноармеец». 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Вооружённые Силы СССР был призван 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 октября 1981 года водителем БТР.  27 февраля 1983 года колонна автомобилей подверглась нападению противника. В его БТР попала граната. Раненный, Докучай нашёл в себе силы и отвёл БТР в сторону, освободив дорогу для остальных машин. 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Александр Докучай награжден орденом Красной Звезды посмертно.</a:t>
            </a:r>
          </a:p>
          <a:p>
            <a:pPr algn="ctr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 2012 года на основании Решения Совета муниципального образования Ленинградский район № 60 от 6 ноября 2012 года МБОУ СОШ № 8 носит  имя Александра Николаевича  Докучая.</a:t>
            </a:r>
          </a:p>
          <a:p>
            <a:pPr algn="ctr">
              <a:buNone/>
            </a:pPr>
            <a:endParaRPr lang="ru-RU" sz="2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35896" y="260648"/>
            <a:ext cx="5256584" cy="100811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ДОКУЧАЙ  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НИКОЛАЕВИЧ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(1963-1983)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3184310" cy="410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Darwin\Desktop\Первоклассники\im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12976"/>
            <a:ext cx="1080120" cy="133131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179512" y="4581128"/>
            <a:ext cx="2952328" cy="2088232"/>
          </a:xfrm>
          <a:prstGeom prst="snipRoundRect">
            <a:avLst/>
          </a:prstGeom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Выдвинут: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управлением образования администрации муниципального образования,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№ 8 Ленинградского района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5" y="285750"/>
            <a:ext cx="8858250" cy="1006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3500"/>
              </a:lnSpc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</a:rPr>
              <a:t>Афганистан – ты боль души моей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1428736"/>
            <a:ext cx="5715000" cy="4888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Афганистан – ты боль души моей,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Любовь моя с подбитыми крылами. 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Со временем я чувствую острей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Твою судьбу, непонятую нами.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 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Афганистан – ты крик души моей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Средь голосов и гласных и негласных </a:t>
            </a:r>
            <a:r>
              <a:rPr lang="ru-RU" sz="2400" dirty="0" smtClean="0">
                <a:latin typeface="+mj-lt"/>
              </a:rPr>
              <a:t> </a:t>
            </a:r>
            <a:endParaRPr lang="ru-RU" sz="2400" dirty="0">
              <a:latin typeface="+mj-lt"/>
            </a:endParaRP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В защиту заблудившихся идей?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Таких вначале праведных и ясных.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 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Афганистан – костер души моей,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Пылающих сердец на баррикадах, 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Оставленных мной боевых друзей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С петлей на шее вражеской блокады.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 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Афганистан – ты стих души моей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О верности святой, солдатской чести,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О памяти той круговерти дней,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Где все смешалось: ложь и правда вместе.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                                                   </a:t>
            </a:r>
          </a:p>
          <a:p>
            <a:pPr>
              <a:lnSpc>
                <a:spcPts val="1700"/>
              </a:lnSpc>
              <a:buFont typeface="Wingdings 2" pitchFamily="18" charset="2"/>
              <a:buNone/>
              <a:defRPr/>
            </a:pPr>
            <a:r>
              <a:rPr lang="ru-RU" sz="2400" dirty="0">
                <a:latin typeface="+mj-lt"/>
              </a:rPr>
              <a:t>                                    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Виктор Куценко</a:t>
            </a:r>
          </a:p>
        </p:txBody>
      </p:sp>
      <p:pic>
        <p:nvPicPr>
          <p:cNvPr id="6" name="Рисунок 5" descr="3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1679" y="928688"/>
            <a:ext cx="3171820" cy="214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6" descr="гвоздик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929198"/>
            <a:ext cx="22193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3857625" y="214313"/>
            <a:ext cx="4829175" cy="6094412"/>
          </a:xfrm>
        </p:spPr>
        <p:txBody>
          <a:bodyPr/>
          <a:lstStyle/>
          <a:p>
            <a:pPr eaLnBrk="1" hangingPunct="1"/>
            <a:r>
              <a:rPr lang="ru-RU" sz="3000" smtClean="0">
                <a:cs typeface="Times New Roman" pitchFamily="18" charset="0"/>
              </a:rPr>
              <a:t>Вывод частей 40-й Армии в январе-феврале продолжался строго по плану. При этом коммуникации от Кабула через перевал Саланг надежно охранялись от возможных нападений со стороны моджахедов, особенно отрядов Ахмат Шах Максуда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000" smtClean="0">
                <a:cs typeface="Times New Roman" pitchFamily="18" charset="0"/>
              </a:rPr>
              <a:t>    «Снежный барс».</a:t>
            </a:r>
            <a:endParaRPr lang="en-US" sz="3000" smtClean="0"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2600" smtClean="0">
              <a:cs typeface="Times New Roman" pitchFamily="18" charset="0"/>
            </a:endParaRPr>
          </a:p>
        </p:txBody>
      </p:sp>
      <p:pic>
        <p:nvPicPr>
          <p:cNvPr id="19459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14313"/>
            <a:ext cx="32861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4" descr="http://afgan.ru/vivod/vivod-6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4500563"/>
            <a:ext cx="32861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6" descr="http://afgan.ru/vivod/vivod-3s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2214563"/>
            <a:ext cx="3286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Вывод войск из Афганистана (54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Вывод войск из Афганистана (54 фото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Вывод войск из Афганистана (54 фото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ывод войск из Афганистана (54 фото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1000125"/>
            <a:ext cx="8072437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ывод войск из Афганистана (54 фото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Вывод войск из Афганистана (54 фото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rsva-ural.ru/catalogue/customimages/656/2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7150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&amp;Scy;&amp;ocy;&amp;vcy;&amp;iecy;&amp;tcy; &amp;vcy;&amp;iecy;&amp;tcy;&amp;iecy;&amp;rcy;&amp;acy;&amp;ncy;&amp;ocy;&amp;vcy; - kuzmolovo-life"/>
          <p:cNvPicPr>
            <a:picLocks noChangeAspect="1" noChangeArrowheads="1"/>
          </p:cNvPicPr>
          <p:nvPr/>
        </p:nvPicPr>
        <p:blipFill>
          <a:blip r:embed="rId2" cstate="print"/>
          <a:srcRect r="6667"/>
          <a:stretch>
            <a:fillRect/>
          </a:stretch>
        </p:blipFill>
        <p:spPr bwMode="auto">
          <a:xfrm>
            <a:off x="500034" y="3500438"/>
            <a:ext cx="2939819" cy="2204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_AvanteTitulGr" pitchFamily="34" charset="-52"/>
              </a:rPr>
              <a:t>15 февраля – день вывода советских войск из Афганистана</a:t>
            </a:r>
            <a:endParaRPr lang="ru-RU" b="1" dirty="0">
              <a:solidFill>
                <a:srgbClr val="FF0000"/>
              </a:solidFill>
              <a:latin typeface="a_AvanteTitulGr" pitchFamily="34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3357562"/>
            <a:ext cx="4214810" cy="1752600"/>
          </a:xfrm>
        </p:spPr>
        <p:txBody>
          <a:bodyPr/>
          <a:lstStyle/>
          <a:p>
            <a:pPr algn="l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Я не знаю, кому и зачем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Это нужно,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Кто послал их на смерть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Недрожащей рукой,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Только так бесполезно,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Так зло и ненужно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Отпускали их в вечный покой.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А. Вертинский.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0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Binner_Di" pitchFamily="82" charset="0"/>
              </a:rPr>
              <a:t>Памятные даты России</a:t>
            </a:r>
          </a:p>
        </p:txBody>
      </p:sp>
      <p:pic>
        <p:nvPicPr>
          <p:cNvPr id="21508" name="Picture 4" descr="&amp;Kcy;&amp;iecy;&amp;mcy;&amp;iecy;&amp;rcy;&amp;ocy;&amp;vcy;&amp;scy;&amp;kcy;&amp;acy;&amp;yacy; &amp;ocy;&amp;bcy;&amp;lcy;&amp;acy;&amp;scy;&amp;tcy;&amp;softcy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3720" y="0"/>
            <a:ext cx="2520280" cy="1351500"/>
          </a:xfrm>
          <a:prstGeom prst="rect">
            <a:avLst/>
          </a:prstGeom>
          <a:noFill/>
        </p:spPr>
      </p:pic>
      <p:pic>
        <p:nvPicPr>
          <p:cNvPr id="21510" name="Picture 6" descr="PukaPika / &amp;Pcy;&amp;rcy;&amp;ocy;&amp;fcy;&amp;icy;&amp;lcy;&amp;soft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76264" cy="14874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Вывод войск из Афганистана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&amp;Kcy;&amp;ocy;&amp;lcy;&amp;ocy;&amp;ncy;&amp;ncy;&amp;acy; &amp;bcy;&amp;rcy;&amp;ocy;&amp;ncy;&amp;iecy;&amp;tcy;&amp;rcy;&amp;acy;&amp;ncy;&amp;scy;&amp;pcy;&amp;ocy;&amp;rcy;&amp;tcy;&amp;iecy;&amp;rcy;&amp;ocy;&amp;vcy; &amp;ncy;&amp;acy; &amp;mcy;&amp;ocy;&amp;scy;&amp;tcy;&amp;ucy; &amp;vcy; &amp;Tcy;&amp;iecy;&amp;rcy;&amp;mcy;&amp;iecy;&amp;zcy;&amp;iecy; &amp;vcy;&amp;ocy; &amp;vcy;&amp;rcy;&amp;iecy;&amp;mcy;&amp;yacy; &amp;vcy;&amp;ycy;&amp;vcy;&amp;ocy;&amp;dcy;&amp;acy; &amp;scy;&amp;ocy;&amp;vcy;&amp;iecy;&amp;tcy;&amp;scy;&amp;kcy;&amp;icy;&amp;khcy; &amp;vcy;&amp;ocy;&amp;jcy;&amp;scy;&amp;kcy; &amp;icy;&amp;zcy; &amp;Acy;&amp;fcy;&amp;gcy;&amp;acy;&amp;ncy;&amp;icy;&amp;scy;&amp;tcy;&amp;acy;&amp;ncy;&amp;acy;."/>
          <p:cNvPicPr>
            <a:picLocks noChangeAspect="1" noChangeArrowheads="1"/>
          </p:cNvPicPr>
          <p:nvPr/>
        </p:nvPicPr>
        <p:blipFill>
          <a:blip r:embed="rId3" cstate="print">
            <a:lum bright="20000" contrast="-30000"/>
          </a:blip>
          <a:srcRect r="12667"/>
          <a:stretch>
            <a:fillRect/>
          </a:stretch>
        </p:blipFill>
        <p:spPr bwMode="auto">
          <a:xfrm>
            <a:off x="899592" y="1916832"/>
            <a:ext cx="7334270" cy="4643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71974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Афганские песни - Мы уходим (Прощайте горы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357438" y="785813"/>
            <a:ext cx="6500812" cy="1785937"/>
          </a:xfrm>
        </p:spPr>
        <p:txBody>
          <a:bodyPr/>
          <a:lstStyle/>
          <a:p>
            <a:pPr algn="r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За то, чтоб кто-то нес в руках цветы,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 своих руках они держали автоматы.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Не для войны рождаются солдаты,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А для того, чтоб не было войны. 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песня)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 </a:t>
            </a:r>
            <a:br>
              <a:rPr lang="ru-RU" smtClean="0"/>
            </a:br>
            <a:endParaRPr lang="ru-RU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28688" y="1890713"/>
            <a:ext cx="6742112" cy="47529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2" descr="карт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1750"/>
            <a:ext cx="5408613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>
          <a:xfrm>
            <a:off x="428625" y="-285750"/>
            <a:ext cx="8286750" cy="1428750"/>
          </a:xfrm>
        </p:spPr>
        <p:txBody>
          <a:bodyPr/>
          <a:lstStyle/>
          <a:p>
            <a:r>
              <a:rPr lang="ru-RU" altLang="ru-RU" sz="6000" b="1"/>
              <a:t>Афганистан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14613" y="5643563"/>
            <a:ext cx="6429388" cy="1438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  <a:defRPr/>
            </a:pPr>
            <a:r>
              <a:rPr lang="ru-RU" sz="4000" b="1" dirty="0">
                <a:latin typeface="+mj-lt"/>
              </a:rPr>
              <a:t>столица Афганистана –   город Кабул </a:t>
            </a:r>
            <a:r>
              <a:rPr lang="ru-RU" sz="1400" dirty="0">
                <a:latin typeface="Arial" charset="0"/>
              </a:rPr>
              <a:t/>
            </a:r>
            <a:br>
              <a:rPr lang="ru-RU" sz="1400" dirty="0">
                <a:latin typeface="Arial" charset="0"/>
              </a:rPr>
            </a:br>
            <a:endParaRPr lang="ru-RU" dirty="0">
              <a:latin typeface="Arial" charset="0"/>
            </a:endParaRPr>
          </a:p>
        </p:txBody>
      </p:sp>
      <p:pic>
        <p:nvPicPr>
          <p:cNvPr id="9" name="Рисунок 8" descr="герб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0350"/>
            <a:ext cx="1114425" cy="123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флаг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71625"/>
            <a:ext cx="2019300" cy="141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1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785813"/>
            <a:ext cx="3786187" cy="2071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кабул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0" y="3286125"/>
            <a:ext cx="3800475" cy="231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837958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285728"/>
            <a:ext cx="4295775" cy="3219450"/>
          </a:xfrm>
          <a:prstGeom prst="rect">
            <a:avLst/>
          </a:prstGeom>
        </p:spPr>
      </p:pic>
      <p:pic>
        <p:nvPicPr>
          <p:cNvPr id="6" name="Picture 3" descr="C:\Documents and Settings\Сергей\Рабочий стол\маки афга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214290"/>
            <a:ext cx="350202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Афганистан - ты боль моей души\2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3571876"/>
            <a:ext cx="4643470" cy="308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83231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28625"/>
            <a:ext cx="9144000" cy="2143125"/>
          </a:xfrm>
        </p:spPr>
        <p:txBody>
          <a:bodyPr/>
          <a:lstStyle/>
          <a:p>
            <a:pPr algn="ctr" eaLnBrk="1" hangingPunct="1"/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Вооруженные формирования афганских мятежников – </a:t>
            </a: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моджахеды или душманы </a:t>
            </a:r>
            <a:br>
              <a:rPr lang="ru-RU" sz="4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( по-тюркски – «враг») 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714625"/>
            <a:ext cx="58578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500063" y="4857750"/>
            <a:ext cx="5357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42900" algn="ctr" eaLnBrk="0" hangingPunct="0"/>
            <a:r>
              <a:rPr lang="ru-RU" sz="4400" i="1">
                <a:latin typeface="Times New Roman" pitchFamily="18" charset="0"/>
                <a:cs typeface="Times New Roman" pitchFamily="18" charset="0"/>
              </a:rPr>
              <a:t>Моджахеды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14313"/>
            <a:ext cx="51847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D:\Афганистан - ты боль моей души\053e5c32973b2f801e8485829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4750" y="2428875"/>
            <a:ext cx="269875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13" cy="1143000"/>
          </a:xfrm>
        </p:spPr>
        <p:txBody>
          <a:bodyPr/>
          <a:lstStyle/>
          <a:p>
            <a:pPr algn="ctr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Советские войска в Афганистане получили название «Ограниченный контингент советских войск» (ОКСВ- «40-я армия»)</a:t>
            </a:r>
          </a:p>
        </p:txBody>
      </p:sp>
      <p:pic>
        <p:nvPicPr>
          <p:cNvPr id="13315" name="Picture 2" descr="D:\Афганистан - ты боль моей души\4286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43063"/>
            <a:ext cx="4479925" cy="3071812"/>
          </a:xfrm>
          <a:noFill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3571875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>
          <a:xfrm>
            <a:off x="285750" y="5072063"/>
            <a:ext cx="2643188" cy="571500"/>
          </a:xfrm>
        </p:spPr>
        <p:txBody>
          <a:bodyPr/>
          <a:lstStyle/>
          <a:p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Хафизулла Амин</a:t>
            </a:r>
          </a:p>
        </p:txBody>
      </p:sp>
      <p:sp>
        <p:nvSpPr>
          <p:cNvPr id="10244" name="Текст 3"/>
          <p:cNvSpPr>
            <a:spLocks noGrp="1"/>
          </p:cNvSpPr>
          <p:nvPr>
            <p:ph type="body" sz="half" idx="3"/>
          </p:nvPr>
        </p:nvSpPr>
        <p:spPr>
          <a:xfrm>
            <a:off x="6072188" y="6357938"/>
            <a:ext cx="2857500" cy="500062"/>
          </a:xfrm>
        </p:spPr>
        <p:txBody>
          <a:bodyPr/>
          <a:lstStyle/>
          <a:p>
            <a:pPr algn="ctr"/>
            <a:r>
              <a:rPr lang="ru-RU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Бабрак Кармаль</a:t>
            </a:r>
          </a:p>
        </p:txBody>
      </p:sp>
      <p:pic>
        <p:nvPicPr>
          <p:cNvPr id="10245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714375"/>
            <a:ext cx="2786063" cy="4143375"/>
          </a:xfrm>
          <a:noFill/>
        </p:spPr>
      </p:pic>
      <p:pic>
        <p:nvPicPr>
          <p:cNvPr id="1024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86500" y="3429000"/>
            <a:ext cx="2468563" cy="3000375"/>
          </a:xfrm>
          <a:noFill/>
        </p:spPr>
      </p:pic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714375"/>
            <a:ext cx="41433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чеч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D5E2C9D-40B8-4EF1-88BE-D2DBCE4F76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Состаренная бумага</Template>
  <TotalTime>180</TotalTime>
  <Words>658</Words>
  <Application>Microsoft Office PowerPoint</Application>
  <PresentationFormat>Экран (4:3)</PresentationFormat>
  <Paragraphs>94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коричневое дрожание</vt:lpstr>
      <vt:lpstr>Урок мужества «День завершения выполнения боевой задачи  Ограниченным контингентом Советских войск в Афганистане»</vt:lpstr>
      <vt:lpstr>15 февраля – день вывода советских войск из Афганистана</vt:lpstr>
      <vt:lpstr>Афганистан</vt:lpstr>
      <vt:lpstr>Слайд 4</vt:lpstr>
      <vt:lpstr>Вооруженные формирования афганских мятежников – моджахеды или душманы  ( по-тюркски – «враг») .</vt:lpstr>
      <vt:lpstr>Слайд 6</vt:lpstr>
      <vt:lpstr>Советские войска в Афганистане получили название «Ограниченный контингент советских войск» (ОКСВ- «40-я армия»)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Вывод войск из Афганистана</vt:lpstr>
      <vt:lpstr>Слайд 21</vt:lpstr>
      <vt:lpstr>За то, чтоб кто-то нес в руках цветы, В своих руках они держали автоматы. Не для войны рождаются солдаты, А для того, чтоб не было войны.  (песня)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мужества «День завершения выполнения боевой задачи  Ограниченным контингентом Советских войск в Афганистане»</dc:title>
  <dc:creator>Константин Попандопуло</dc:creator>
  <cp:lastModifiedBy>user</cp:lastModifiedBy>
  <cp:revision>30</cp:revision>
  <dcterms:created xsi:type="dcterms:W3CDTF">2017-02-10T18:23:33Z</dcterms:created>
  <dcterms:modified xsi:type="dcterms:W3CDTF">2022-03-24T19:15:27Z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TC300090679990</vt:lpwstr>
  </property>
</Properties>
</file>