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84" r:id="rId2"/>
    <p:sldId id="28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71" r:id="rId15"/>
    <p:sldId id="270" r:id="rId16"/>
    <p:sldId id="273" r:id="rId17"/>
    <p:sldId id="274" r:id="rId18"/>
    <p:sldId id="275" r:id="rId19"/>
    <p:sldId id="282" r:id="rId20"/>
    <p:sldId id="283" r:id="rId21"/>
    <p:sldId id="281" r:id="rId22"/>
    <p:sldId id="292" r:id="rId23"/>
    <p:sldId id="290" r:id="rId2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8 w 185"/>
                <a:gd name="T1" fmla="*/ 0 h 120"/>
                <a:gd name="T2" fmla="*/ 188 w 185"/>
                <a:gd name="T3" fmla="*/ 6 h 120"/>
                <a:gd name="T4" fmla="*/ 188 w 185"/>
                <a:gd name="T5" fmla="*/ 18 h 120"/>
                <a:gd name="T6" fmla="*/ 188 w 185"/>
                <a:gd name="T7" fmla="*/ 36 h 120"/>
                <a:gd name="T8" fmla="*/ 182 w 185"/>
                <a:gd name="T9" fmla="*/ 54 h 120"/>
                <a:gd name="T10" fmla="*/ 164 w 185"/>
                <a:gd name="T11" fmla="*/ 72 h 120"/>
                <a:gd name="T12" fmla="*/ 140 w 185"/>
                <a:gd name="T13" fmla="*/ 96 h 120"/>
                <a:gd name="T14" fmla="*/ 104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8 w 185"/>
                <a:gd name="T29" fmla="*/ 0 h 120"/>
                <a:gd name="T30" fmla="*/ 188 w 185"/>
                <a:gd name="T31" fmla="*/ 0 h 1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40 w 526"/>
                <a:gd name="T17" fmla="*/ 179 h 275"/>
                <a:gd name="T18" fmla="*/ 212 w 526"/>
                <a:gd name="T19" fmla="*/ 143 h 275"/>
                <a:gd name="T20" fmla="*/ 254 w 526"/>
                <a:gd name="T21" fmla="*/ 120 h 275"/>
                <a:gd name="T22" fmla="*/ 302 w 526"/>
                <a:gd name="T23" fmla="*/ 96 h 275"/>
                <a:gd name="T24" fmla="*/ 399 w 526"/>
                <a:gd name="T25" fmla="*/ 48 h 275"/>
                <a:gd name="T26" fmla="*/ 448 w 526"/>
                <a:gd name="T27" fmla="*/ 30 h 275"/>
                <a:gd name="T28" fmla="*/ 484 w 526"/>
                <a:gd name="T29" fmla="*/ 12 h 275"/>
                <a:gd name="T30" fmla="*/ 508 w 526"/>
                <a:gd name="T31" fmla="*/ 6 h 275"/>
                <a:gd name="T32" fmla="*/ 526 w 526"/>
                <a:gd name="T33" fmla="*/ 0 h 275"/>
                <a:gd name="T34" fmla="*/ 532 w 526"/>
                <a:gd name="T35" fmla="*/ 0 h 275"/>
                <a:gd name="T36" fmla="*/ 526 w 526"/>
                <a:gd name="T37" fmla="*/ 6 h 275"/>
                <a:gd name="T38" fmla="*/ 514 w 526"/>
                <a:gd name="T39" fmla="*/ 12 h 275"/>
                <a:gd name="T40" fmla="*/ 490 w 526"/>
                <a:gd name="T41" fmla="*/ 24 h 275"/>
                <a:gd name="T42" fmla="*/ 466 w 526"/>
                <a:gd name="T43" fmla="*/ 42 h 275"/>
                <a:gd name="T44" fmla="*/ 442 w 526"/>
                <a:gd name="T45" fmla="*/ 54 h 275"/>
                <a:gd name="T46" fmla="*/ 399 w 526"/>
                <a:gd name="T47" fmla="*/ 78 h 275"/>
                <a:gd name="T48" fmla="*/ 343 w 526"/>
                <a:gd name="T49" fmla="*/ 108 h 275"/>
                <a:gd name="T50" fmla="*/ 278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3 w 718"/>
                <a:gd name="T17" fmla="*/ 228 h 306"/>
                <a:gd name="T18" fmla="*/ 129 w 718"/>
                <a:gd name="T19" fmla="*/ 228 h 306"/>
                <a:gd name="T20" fmla="*/ 147 w 718"/>
                <a:gd name="T21" fmla="*/ 222 h 306"/>
                <a:gd name="T22" fmla="*/ 171 w 718"/>
                <a:gd name="T23" fmla="*/ 216 h 306"/>
                <a:gd name="T24" fmla="*/ 201 w 718"/>
                <a:gd name="T25" fmla="*/ 204 h 306"/>
                <a:gd name="T26" fmla="*/ 278 w 718"/>
                <a:gd name="T27" fmla="*/ 180 h 306"/>
                <a:gd name="T28" fmla="*/ 377 w 718"/>
                <a:gd name="T29" fmla="*/ 156 h 306"/>
                <a:gd name="T30" fmla="*/ 467 w 718"/>
                <a:gd name="T31" fmla="*/ 126 h 306"/>
                <a:gd name="T32" fmla="*/ 550 w 718"/>
                <a:gd name="T33" fmla="*/ 102 h 306"/>
                <a:gd name="T34" fmla="*/ 580 w 718"/>
                <a:gd name="T35" fmla="*/ 90 h 306"/>
                <a:gd name="T36" fmla="*/ 613 w 718"/>
                <a:gd name="T37" fmla="*/ 84 h 306"/>
                <a:gd name="T38" fmla="*/ 631 w 718"/>
                <a:gd name="T39" fmla="*/ 78 h 306"/>
                <a:gd name="T40" fmla="*/ 637 w 718"/>
                <a:gd name="T41" fmla="*/ 72 h 306"/>
                <a:gd name="T42" fmla="*/ 643 w 718"/>
                <a:gd name="T43" fmla="*/ 66 h 306"/>
                <a:gd name="T44" fmla="*/ 661 w 718"/>
                <a:gd name="T45" fmla="*/ 60 h 306"/>
                <a:gd name="T46" fmla="*/ 703 w 718"/>
                <a:gd name="T47" fmla="*/ 30 h 306"/>
                <a:gd name="T48" fmla="*/ 721 w 718"/>
                <a:gd name="T49" fmla="*/ 18 h 306"/>
                <a:gd name="T50" fmla="*/ 727 w 718"/>
                <a:gd name="T51" fmla="*/ 6 h 306"/>
                <a:gd name="T52" fmla="*/ 721 w 718"/>
                <a:gd name="T53" fmla="*/ 0 h 306"/>
                <a:gd name="T54" fmla="*/ 697 w 718"/>
                <a:gd name="T55" fmla="*/ 0 h 306"/>
                <a:gd name="T56" fmla="*/ 637 w 718"/>
                <a:gd name="T57" fmla="*/ 0 h 306"/>
                <a:gd name="T58" fmla="*/ 586 w 718"/>
                <a:gd name="T59" fmla="*/ 0 h 306"/>
                <a:gd name="T60" fmla="*/ 550 w 718"/>
                <a:gd name="T61" fmla="*/ 0 h 306"/>
                <a:gd name="T62" fmla="*/ 520 w 718"/>
                <a:gd name="T63" fmla="*/ 18 h 306"/>
                <a:gd name="T64" fmla="*/ 491 w 718"/>
                <a:gd name="T65" fmla="*/ 42 h 306"/>
                <a:gd name="T66" fmla="*/ 473 w 718"/>
                <a:gd name="T67" fmla="*/ 54 h 306"/>
                <a:gd name="T68" fmla="*/ 455 w 718"/>
                <a:gd name="T69" fmla="*/ 60 h 306"/>
                <a:gd name="T70" fmla="*/ 431 w 718"/>
                <a:gd name="T71" fmla="*/ 60 h 306"/>
                <a:gd name="T72" fmla="*/ 395 w 718"/>
                <a:gd name="T73" fmla="*/ 66 h 306"/>
                <a:gd name="T74" fmla="*/ 350 w 718"/>
                <a:gd name="T75" fmla="*/ 84 h 306"/>
                <a:gd name="T76" fmla="*/ 314 w 718"/>
                <a:gd name="T77" fmla="*/ 108 h 306"/>
                <a:gd name="T78" fmla="*/ 290 w 718"/>
                <a:gd name="T79" fmla="*/ 126 h 306"/>
                <a:gd name="T80" fmla="*/ 278 w 718"/>
                <a:gd name="T81" fmla="*/ 132 h 306"/>
                <a:gd name="T82" fmla="*/ 260 w 718"/>
                <a:gd name="T83" fmla="*/ 138 h 306"/>
                <a:gd name="T84" fmla="*/ 224 w 718"/>
                <a:gd name="T85" fmla="*/ 138 h 306"/>
                <a:gd name="T86" fmla="*/ 189 w 718"/>
                <a:gd name="T87" fmla="*/ 138 h 306"/>
                <a:gd name="T88" fmla="*/ 183 w 718"/>
                <a:gd name="T89" fmla="*/ 138 h 306"/>
                <a:gd name="T90" fmla="*/ 177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53 w 2392"/>
                <a:gd name="T1" fmla="*/ 54 h 881"/>
                <a:gd name="T2" fmla="*/ 2210 w 2392"/>
                <a:gd name="T3" fmla="*/ 54 h 881"/>
                <a:gd name="T4" fmla="*/ 2168 w 2392"/>
                <a:gd name="T5" fmla="*/ 66 h 881"/>
                <a:gd name="T6" fmla="*/ 2042 w 2392"/>
                <a:gd name="T7" fmla="*/ 101 h 881"/>
                <a:gd name="T8" fmla="*/ 1977 w 2392"/>
                <a:gd name="T9" fmla="*/ 119 h 881"/>
                <a:gd name="T10" fmla="*/ 1878 w 2392"/>
                <a:gd name="T11" fmla="*/ 167 h 881"/>
                <a:gd name="T12" fmla="*/ 1854 w 2392"/>
                <a:gd name="T13" fmla="*/ 245 h 881"/>
                <a:gd name="T14" fmla="*/ 1860 w 2392"/>
                <a:gd name="T15" fmla="*/ 305 h 881"/>
                <a:gd name="T16" fmla="*/ 1776 w 2392"/>
                <a:gd name="T17" fmla="*/ 317 h 881"/>
                <a:gd name="T18" fmla="*/ 1612 w 2392"/>
                <a:gd name="T19" fmla="*/ 263 h 881"/>
                <a:gd name="T20" fmla="*/ 1522 w 2392"/>
                <a:gd name="T21" fmla="*/ 257 h 881"/>
                <a:gd name="T22" fmla="*/ 1414 w 2392"/>
                <a:gd name="T23" fmla="*/ 311 h 881"/>
                <a:gd name="T24" fmla="*/ 1346 w 2392"/>
                <a:gd name="T25" fmla="*/ 353 h 881"/>
                <a:gd name="T26" fmla="*/ 1322 w 2392"/>
                <a:gd name="T27" fmla="*/ 359 h 881"/>
                <a:gd name="T28" fmla="*/ 1226 w 2392"/>
                <a:gd name="T29" fmla="*/ 371 h 881"/>
                <a:gd name="T30" fmla="*/ 1172 w 2392"/>
                <a:gd name="T31" fmla="*/ 365 h 881"/>
                <a:gd name="T32" fmla="*/ 1065 w 2392"/>
                <a:gd name="T33" fmla="*/ 371 h 881"/>
                <a:gd name="T34" fmla="*/ 966 w 2392"/>
                <a:gd name="T35" fmla="*/ 383 h 881"/>
                <a:gd name="T36" fmla="*/ 930 w 2392"/>
                <a:gd name="T37" fmla="*/ 401 h 881"/>
                <a:gd name="T38" fmla="*/ 828 w 2392"/>
                <a:gd name="T39" fmla="*/ 419 h 881"/>
                <a:gd name="T40" fmla="*/ 787 w 2392"/>
                <a:gd name="T41" fmla="*/ 419 h 881"/>
                <a:gd name="T42" fmla="*/ 670 w 2392"/>
                <a:gd name="T43" fmla="*/ 437 h 881"/>
                <a:gd name="T44" fmla="*/ 604 w 2392"/>
                <a:gd name="T45" fmla="*/ 473 h 881"/>
                <a:gd name="T46" fmla="*/ 509 w 2392"/>
                <a:gd name="T47" fmla="*/ 467 h 881"/>
                <a:gd name="T48" fmla="*/ 434 w 2392"/>
                <a:gd name="T49" fmla="*/ 491 h 881"/>
                <a:gd name="T50" fmla="*/ 416 w 2392"/>
                <a:gd name="T51" fmla="*/ 539 h 881"/>
                <a:gd name="T52" fmla="*/ 350 w 2392"/>
                <a:gd name="T53" fmla="*/ 569 h 881"/>
                <a:gd name="T54" fmla="*/ 225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6 w 2392"/>
                <a:gd name="T65" fmla="*/ 653 h 881"/>
                <a:gd name="T66" fmla="*/ 479 w 2392"/>
                <a:gd name="T67" fmla="*/ 569 h 881"/>
                <a:gd name="T68" fmla="*/ 574 w 2392"/>
                <a:gd name="T69" fmla="*/ 521 h 881"/>
                <a:gd name="T70" fmla="*/ 652 w 2392"/>
                <a:gd name="T71" fmla="*/ 515 h 881"/>
                <a:gd name="T72" fmla="*/ 882 w 2392"/>
                <a:gd name="T73" fmla="*/ 461 h 881"/>
                <a:gd name="T74" fmla="*/ 1160 w 2392"/>
                <a:gd name="T75" fmla="*/ 425 h 881"/>
                <a:gd name="T76" fmla="*/ 1304 w 2392"/>
                <a:gd name="T77" fmla="*/ 461 h 881"/>
                <a:gd name="T78" fmla="*/ 1432 w 2392"/>
                <a:gd name="T79" fmla="*/ 533 h 881"/>
                <a:gd name="T80" fmla="*/ 1450 w 2392"/>
                <a:gd name="T81" fmla="*/ 617 h 881"/>
                <a:gd name="T82" fmla="*/ 1391 w 2392"/>
                <a:gd name="T83" fmla="*/ 653 h 881"/>
                <a:gd name="T84" fmla="*/ 1238 w 2392"/>
                <a:gd name="T85" fmla="*/ 701 h 881"/>
                <a:gd name="T86" fmla="*/ 1124 w 2392"/>
                <a:gd name="T87" fmla="*/ 755 h 881"/>
                <a:gd name="T88" fmla="*/ 1077 w 2392"/>
                <a:gd name="T89" fmla="*/ 809 h 881"/>
                <a:gd name="T90" fmla="*/ 1089 w 2392"/>
                <a:gd name="T91" fmla="*/ 869 h 881"/>
                <a:gd name="T92" fmla="*/ 1118 w 2392"/>
                <a:gd name="T93" fmla="*/ 881 h 881"/>
                <a:gd name="T94" fmla="*/ 1220 w 2392"/>
                <a:gd name="T95" fmla="*/ 869 h 881"/>
                <a:gd name="T96" fmla="*/ 1403 w 2392"/>
                <a:gd name="T97" fmla="*/ 857 h 881"/>
                <a:gd name="T98" fmla="*/ 1456 w 2392"/>
                <a:gd name="T99" fmla="*/ 851 h 881"/>
                <a:gd name="T100" fmla="*/ 1498 w 2392"/>
                <a:gd name="T101" fmla="*/ 833 h 881"/>
                <a:gd name="T102" fmla="*/ 1693 w 2392"/>
                <a:gd name="T103" fmla="*/ 743 h 881"/>
                <a:gd name="T104" fmla="*/ 1824 w 2392"/>
                <a:gd name="T105" fmla="*/ 689 h 881"/>
                <a:gd name="T106" fmla="*/ 1902 w 2392"/>
                <a:gd name="T107" fmla="*/ 581 h 881"/>
                <a:gd name="T108" fmla="*/ 2060 w 2392"/>
                <a:gd name="T109" fmla="*/ 389 h 881"/>
                <a:gd name="T110" fmla="*/ 2228 w 2392"/>
                <a:gd name="T111" fmla="*/ 269 h 881"/>
                <a:gd name="T112" fmla="*/ 2273 w 2392"/>
                <a:gd name="T113" fmla="*/ 239 h 881"/>
                <a:gd name="T114" fmla="*/ 2416 w 2392"/>
                <a:gd name="T115" fmla="*/ 0 h 881"/>
                <a:gd name="T116" fmla="*/ 2326 w 2392"/>
                <a:gd name="T117" fmla="*/ 36 h 88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1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1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0E2EC-6B98-4F93-B233-D2941F004D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2524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876B3-2E8F-4E88-85E9-1DD37FF79B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3679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69ECF-70DD-4954-99A6-B24F022506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3273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974FA-3EC1-46CF-B558-04690CA21D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2957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F79E5-63C6-4BC0-A4F7-DDC5483F4A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3410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68BDB-ADF1-4E3C-8509-74D8E422E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923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0621A-4CC4-4AE3-A23F-D515933EA1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8849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1F4B5-FA33-4E44-8A72-7F7875DBBD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834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2ECF1-AEEB-4E62-A512-F39A14556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477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0E2FD-AE7B-4C5E-A14E-B26E44E02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4218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E643C-5A3E-400A-8033-9C2B95DBED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1543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017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>
                <a:gd name="T0" fmla="*/ 0 w 2688"/>
                <a:gd name="T1" fmla="*/ 0 h 1224"/>
                <a:gd name="T2" fmla="*/ 960 w 2688"/>
                <a:gd name="T3" fmla="*/ 552 h 1224"/>
                <a:gd name="T4" fmla="*/ 1968 w 2688"/>
                <a:gd name="T5" fmla="*/ 264 h 1224"/>
                <a:gd name="T6" fmla="*/ 2028 w 2688"/>
                <a:gd name="T7" fmla="*/ 270 h 1224"/>
                <a:gd name="T8" fmla="*/ 2661 w 2688"/>
                <a:gd name="T9" fmla="*/ 528 h 1224"/>
                <a:gd name="T10" fmla="*/ 2688 w 2688"/>
                <a:gd name="T11" fmla="*/ 648 h 1224"/>
                <a:gd name="T12" fmla="*/ 2304 w 2688"/>
                <a:gd name="T13" fmla="*/ 1080 h 1224"/>
                <a:gd name="T14" fmla="*/ 1584 w 2688"/>
                <a:gd name="T15" fmla="*/ 1224 h 1224"/>
                <a:gd name="T16" fmla="*/ 1296 w 2688"/>
                <a:gd name="T17" fmla="*/ 936 h 1224"/>
                <a:gd name="T18" fmla="*/ 864 w 2688"/>
                <a:gd name="T19" fmla="*/ 1032 h 1224"/>
                <a:gd name="T20" fmla="*/ 0 w 2688"/>
                <a:gd name="T21" fmla="*/ 552 h 1224"/>
                <a:gd name="T22" fmla="*/ 0 w 2688"/>
                <a:gd name="T23" fmla="*/ 0 h 12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>
                <a:gd name="T0" fmla="*/ 2208 w 2401"/>
                <a:gd name="T1" fmla="*/ 15 h 1232"/>
                <a:gd name="T2" fmla="*/ 2088 w 2401"/>
                <a:gd name="T3" fmla="*/ 57 h 1232"/>
                <a:gd name="T4" fmla="*/ 1951 w 2401"/>
                <a:gd name="T5" fmla="*/ 99 h 1232"/>
                <a:gd name="T6" fmla="*/ 1704 w 2401"/>
                <a:gd name="T7" fmla="*/ 135 h 1232"/>
                <a:gd name="T8" fmla="*/ 1314 w 2401"/>
                <a:gd name="T9" fmla="*/ 177 h 1232"/>
                <a:gd name="T10" fmla="*/ 1176 w 2401"/>
                <a:gd name="T11" fmla="*/ 189 h 1232"/>
                <a:gd name="T12" fmla="*/ 1122 w 2401"/>
                <a:gd name="T13" fmla="*/ 195 h 1232"/>
                <a:gd name="T14" fmla="*/ 1075 w 2401"/>
                <a:gd name="T15" fmla="*/ 231 h 1232"/>
                <a:gd name="T16" fmla="*/ 924 w 2401"/>
                <a:gd name="T17" fmla="*/ 321 h 1232"/>
                <a:gd name="T18" fmla="*/ 840 w 2401"/>
                <a:gd name="T19" fmla="*/ 369 h 1232"/>
                <a:gd name="T20" fmla="*/ 630 w 2401"/>
                <a:gd name="T21" fmla="*/ 458 h 1232"/>
                <a:gd name="T22" fmla="*/ 529 w 2401"/>
                <a:gd name="T23" fmla="*/ 500 h 1232"/>
                <a:gd name="T24" fmla="*/ 487 w 2401"/>
                <a:gd name="T25" fmla="*/ 542 h 1232"/>
                <a:gd name="T26" fmla="*/ 457 w 2401"/>
                <a:gd name="T27" fmla="*/ 590 h 1232"/>
                <a:gd name="T28" fmla="*/ 402 w 2401"/>
                <a:gd name="T29" fmla="*/ 638 h 1232"/>
                <a:gd name="T30" fmla="*/ 330 w 2401"/>
                <a:gd name="T31" fmla="*/ 758 h 1232"/>
                <a:gd name="T32" fmla="*/ 312 w 2401"/>
                <a:gd name="T33" fmla="*/ 788 h 1232"/>
                <a:gd name="T34" fmla="*/ 252 w 2401"/>
                <a:gd name="T35" fmla="*/ 824 h 1232"/>
                <a:gd name="T36" fmla="*/ 84 w 2401"/>
                <a:gd name="T37" fmla="*/ 926 h 1232"/>
                <a:gd name="T38" fmla="*/ 0 w 2401"/>
                <a:gd name="T39" fmla="*/ 992 h 1232"/>
                <a:gd name="T40" fmla="*/ 12 w 2401"/>
                <a:gd name="T41" fmla="*/ 1040 h 1232"/>
                <a:gd name="T42" fmla="*/ 132 w 2401"/>
                <a:gd name="T43" fmla="*/ 1034 h 1232"/>
                <a:gd name="T44" fmla="*/ 336 w 2401"/>
                <a:gd name="T45" fmla="*/ 980 h 1232"/>
                <a:gd name="T46" fmla="*/ 529 w 2401"/>
                <a:gd name="T47" fmla="*/ 896 h 1232"/>
                <a:gd name="T48" fmla="*/ 576 w 2401"/>
                <a:gd name="T49" fmla="*/ 872 h 1232"/>
                <a:gd name="T50" fmla="*/ 714 w 2401"/>
                <a:gd name="T51" fmla="*/ 848 h 1232"/>
                <a:gd name="T52" fmla="*/ 966 w 2401"/>
                <a:gd name="T53" fmla="*/ 794 h 1232"/>
                <a:gd name="T54" fmla="*/ 1212 w 2401"/>
                <a:gd name="T55" fmla="*/ 782 h 1232"/>
                <a:gd name="T56" fmla="*/ 1416 w 2401"/>
                <a:gd name="T57" fmla="*/ 872 h 1232"/>
                <a:gd name="T58" fmla="*/ 1464 w 2401"/>
                <a:gd name="T59" fmla="*/ 932 h 1232"/>
                <a:gd name="T60" fmla="*/ 1440 w 2401"/>
                <a:gd name="T61" fmla="*/ 992 h 1232"/>
                <a:gd name="T62" fmla="*/ 1302 w 2401"/>
                <a:gd name="T63" fmla="*/ 1040 h 1232"/>
                <a:gd name="T64" fmla="*/ 1158 w 2401"/>
                <a:gd name="T65" fmla="*/ 1100 h 1232"/>
                <a:gd name="T66" fmla="*/ 1093 w 2401"/>
                <a:gd name="T67" fmla="*/ 1148 h 1232"/>
                <a:gd name="T68" fmla="*/ 1075 w 2401"/>
                <a:gd name="T69" fmla="*/ 1208 h 1232"/>
                <a:gd name="T70" fmla="*/ 1093 w 2401"/>
                <a:gd name="T71" fmla="*/ 1232 h 1232"/>
                <a:gd name="T72" fmla="*/ 1152 w 2401"/>
                <a:gd name="T73" fmla="*/ 1226 h 1232"/>
                <a:gd name="T74" fmla="*/ 1332 w 2401"/>
                <a:gd name="T75" fmla="*/ 1208 h 1232"/>
                <a:gd name="T76" fmla="*/ 1434 w 2401"/>
                <a:gd name="T77" fmla="*/ 1184 h 1232"/>
                <a:gd name="T78" fmla="*/ 1464 w 2401"/>
                <a:gd name="T79" fmla="*/ 1172 h 1232"/>
                <a:gd name="T80" fmla="*/ 1578 w 2401"/>
                <a:gd name="T81" fmla="*/ 1130 h 1232"/>
                <a:gd name="T82" fmla="*/ 1758 w 2401"/>
                <a:gd name="T83" fmla="*/ 1064 h 1232"/>
                <a:gd name="T84" fmla="*/ 1872 w 2401"/>
                <a:gd name="T85" fmla="*/ 962 h 1232"/>
                <a:gd name="T86" fmla="*/ 1986 w 2401"/>
                <a:gd name="T87" fmla="*/ 800 h 1232"/>
                <a:gd name="T88" fmla="*/ 2166 w 2401"/>
                <a:gd name="T89" fmla="*/ 650 h 1232"/>
                <a:gd name="T90" fmla="*/ 2257 w 2401"/>
                <a:gd name="T91" fmla="*/ 590 h 1232"/>
                <a:gd name="T92" fmla="*/ 2400 w 2401"/>
                <a:gd name="T93" fmla="*/ 57 h 12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>
                <a:gd name="T0" fmla="*/ 965 w 1968"/>
                <a:gd name="T1" fmla="*/ 165 h 762"/>
                <a:gd name="T2" fmla="*/ 696 w 1968"/>
                <a:gd name="T3" fmla="*/ 200 h 762"/>
                <a:gd name="T4" fmla="*/ 693 w 1968"/>
                <a:gd name="T5" fmla="*/ 237 h 762"/>
                <a:gd name="T6" fmla="*/ 924 w 1968"/>
                <a:gd name="T7" fmla="*/ 258 h 762"/>
                <a:gd name="T8" fmla="*/ 993 w 1968"/>
                <a:gd name="T9" fmla="*/ 267 h 762"/>
                <a:gd name="T10" fmla="*/ 681 w 1968"/>
                <a:gd name="T11" fmla="*/ 291 h 762"/>
                <a:gd name="T12" fmla="*/ 633 w 1968"/>
                <a:gd name="T13" fmla="*/ 309 h 762"/>
                <a:gd name="T14" fmla="*/ 645 w 1968"/>
                <a:gd name="T15" fmla="*/ 336 h 762"/>
                <a:gd name="T16" fmla="*/ 672 w 1968"/>
                <a:gd name="T17" fmla="*/ 351 h 762"/>
                <a:gd name="T18" fmla="*/ 984 w 1968"/>
                <a:gd name="T19" fmla="*/ 333 h 762"/>
                <a:gd name="T20" fmla="*/ 1080 w 1968"/>
                <a:gd name="T21" fmla="*/ 357 h 762"/>
                <a:gd name="T22" fmla="*/ 624 w 1968"/>
                <a:gd name="T23" fmla="*/ 492 h 762"/>
                <a:gd name="T24" fmla="*/ 616 w 1968"/>
                <a:gd name="T25" fmla="*/ 536 h 762"/>
                <a:gd name="T26" fmla="*/ 8 w 1968"/>
                <a:gd name="T27" fmla="*/ 724 h 762"/>
                <a:gd name="T28" fmla="*/ 0 w 1968"/>
                <a:gd name="T29" fmla="*/ 756 h 762"/>
                <a:gd name="T30" fmla="*/ 27 w 1968"/>
                <a:gd name="T31" fmla="*/ 762 h 762"/>
                <a:gd name="T32" fmla="*/ 664 w 1968"/>
                <a:gd name="T33" fmla="*/ 564 h 762"/>
                <a:gd name="T34" fmla="*/ 856 w 1968"/>
                <a:gd name="T35" fmla="*/ 600 h 762"/>
                <a:gd name="T36" fmla="*/ 1158 w 1968"/>
                <a:gd name="T37" fmla="*/ 507 h 762"/>
                <a:gd name="T38" fmla="*/ 1434 w 1968"/>
                <a:gd name="T39" fmla="*/ 465 h 762"/>
                <a:gd name="T40" fmla="*/ 1572 w 1968"/>
                <a:gd name="T41" fmla="*/ 368 h 762"/>
                <a:gd name="T42" fmla="*/ 1712 w 1968"/>
                <a:gd name="T43" fmla="*/ 340 h 762"/>
                <a:gd name="T44" fmla="*/ 1856 w 1968"/>
                <a:gd name="T45" fmla="*/ 328 h 762"/>
                <a:gd name="T46" fmla="*/ 1968 w 1968"/>
                <a:gd name="T47" fmla="*/ 330 h 762"/>
                <a:gd name="T48" fmla="*/ 1968 w 1968"/>
                <a:gd name="T49" fmla="*/ 0 h 762"/>
                <a:gd name="T50" fmla="*/ 1934 w 1968"/>
                <a:gd name="T51" fmla="*/ 3 h 762"/>
                <a:gd name="T52" fmla="*/ 1832 w 1968"/>
                <a:gd name="T53" fmla="*/ 5 h 762"/>
                <a:gd name="T54" fmla="*/ 1682 w 1968"/>
                <a:gd name="T55" fmla="*/ 35 h 762"/>
                <a:gd name="T56" fmla="*/ 1643 w 1968"/>
                <a:gd name="T57" fmla="*/ 72 h 762"/>
                <a:gd name="T58" fmla="*/ 1392 w 1968"/>
                <a:gd name="T59" fmla="*/ 11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6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>
                <a:gd name="T0" fmla="*/ 188 w 185"/>
                <a:gd name="T1" fmla="*/ 0 h 120"/>
                <a:gd name="T2" fmla="*/ 188 w 185"/>
                <a:gd name="T3" fmla="*/ 6 h 120"/>
                <a:gd name="T4" fmla="*/ 188 w 185"/>
                <a:gd name="T5" fmla="*/ 18 h 120"/>
                <a:gd name="T6" fmla="*/ 188 w 185"/>
                <a:gd name="T7" fmla="*/ 36 h 120"/>
                <a:gd name="T8" fmla="*/ 182 w 185"/>
                <a:gd name="T9" fmla="*/ 54 h 120"/>
                <a:gd name="T10" fmla="*/ 164 w 185"/>
                <a:gd name="T11" fmla="*/ 72 h 120"/>
                <a:gd name="T12" fmla="*/ 140 w 185"/>
                <a:gd name="T13" fmla="*/ 96 h 120"/>
                <a:gd name="T14" fmla="*/ 104 w 185"/>
                <a:gd name="T15" fmla="*/ 108 h 120"/>
                <a:gd name="T16" fmla="*/ 47 w 185"/>
                <a:gd name="T17" fmla="*/ 120 h 120"/>
                <a:gd name="T18" fmla="*/ 29 w 185"/>
                <a:gd name="T19" fmla="*/ 120 h 120"/>
                <a:gd name="T20" fmla="*/ 17 w 185"/>
                <a:gd name="T21" fmla="*/ 114 h 120"/>
                <a:gd name="T22" fmla="*/ 0 w 185"/>
                <a:gd name="T23" fmla="*/ 96 h 120"/>
                <a:gd name="T24" fmla="*/ 0 w 185"/>
                <a:gd name="T25" fmla="*/ 78 h 120"/>
                <a:gd name="T26" fmla="*/ 0 w 185"/>
                <a:gd name="T27" fmla="*/ 72 h 120"/>
                <a:gd name="T28" fmla="*/ 188 w 185"/>
                <a:gd name="T29" fmla="*/ 0 h 120"/>
                <a:gd name="T30" fmla="*/ 188 w 185"/>
                <a:gd name="T31" fmla="*/ 0 h 1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>
                <a:gd name="T0" fmla="*/ 185 w 185"/>
                <a:gd name="T1" fmla="*/ 0 h 120"/>
                <a:gd name="T2" fmla="*/ 185 w 185"/>
                <a:gd name="T3" fmla="*/ 6 h 120"/>
                <a:gd name="T4" fmla="*/ 179 w 185"/>
                <a:gd name="T5" fmla="*/ 24 h 120"/>
                <a:gd name="T6" fmla="*/ 167 w 185"/>
                <a:gd name="T7" fmla="*/ 42 h 120"/>
                <a:gd name="T8" fmla="*/ 149 w 185"/>
                <a:gd name="T9" fmla="*/ 66 h 120"/>
                <a:gd name="T10" fmla="*/ 131 w 185"/>
                <a:gd name="T11" fmla="*/ 90 h 120"/>
                <a:gd name="T12" fmla="*/ 102 w 185"/>
                <a:gd name="T13" fmla="*/ 108 h 120"/>
                <a:gd name="T14" fmla="*/ 66 w 185"/>
                <a:gd name="T15" fmla="*/ 120 h 120"/>
                <a:gd name="T16" fmla="*/ 18 w 185"/>
                <a:gd name="T17" fmla="*/ 120 h 120"/>
                <a:gd name="T18" fmla="*/ 0 w 185"/>
                <a:gd name="T19" fmla="*/ 60 h 120"/>
                <a:gd name="T20" fmla="*/ 185 w 185"/>
                <a:gd name="T21" fmla="*/ 0 h 120"/>
                <a:gd name="T22" fmla="*/ 185 w 185"/>
                <a:gd name="T23" fmla="*/ 0 h 1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>
                <a:gd name="T0" fmla="*/ 0 w 526"/>
                <a:gd name="T1" fmla="*/ 275 h 275"/>
                <a:gd name="T2" fmla="*/ 0 w 526"/>
                <a:gd name="T3" fmla="*/ 269 h 275"/>
                <a:gd name="T4" fmla="*/ 6 w 526"/>
                <a:gd name="T5" fmla="*/ 251 h 275"/>
                <a:gd name="T6" fmla="*/ 6 w 526"/>
                <a:gd name="T7" fmla="*/ 239 h 275"/>
                <a:gd name="T8" fmla="*/ 12 w 526"/>
                <a:gd name="T9" fmla="*/ 227 h 275"/>
                <a:gd name="T10" fmla="*/ 18 w 526"/>
                <a:gd name="T11" fmla="*/ 221 h 275"/>
                <a:gd name="T12" fmla="*/ 36 w 526"/>
                <a:gd name="T13" fmla="*/ 215 h 275"/>
                <a:gd name="T14" fmla="*/ 77 w 526"/>
                <a:gd name="T15" fmla="*/ 203 h 275"/>
                <a:gd name="T16" fmla="*/ 140 w 526"/>
                <a:gd name="T17" fmla="*/ 179 h 275"/>
                <a:gd name="T18" fmla="*/ 212 w 526"/>
                <a:gd name="T19" fmla="*/ 143 h 275"/>
                <a:gd name="T20" fmla="*/ 254 w 526"/>
                <a:gd name="T21" fmla="*/ 120 h 275"/>
                <a:gd name="T22" fmla="*/ 302 w 526"/>
                <a:gd name="T23" fmla="*/ 96 h 275"/>
                <a:gd name="T24" fmla="*/ 399 w 526"/>
                <a:gd name="T25" fmla="*/ 48 h 275"/>
                <a:gd name="T26" fmla="*/ 448 w 526"/>
                <a:gd name="T27" fmla="*/ 30 h 275"/>
                <a:gd name="T28" fmla="*/ 484 w 526"/>
                <a:gd name="T29" fmla="*/ 12 h 275"/>
                <a:gd name="T30" fmla="*/ 508 w 526"/>
                <a:gd name="T31" fmla="*/ 6 h 275"/>
                <a:gd name="T32" fmla="*/ 526 w 526"/>
                <a:gd name="T33" fmla="*/ 0 h 275"/>
                <a:gd name="T34" fmla="*/ 532 w 526"/>
                <a:gd name="T35" fmla="*/ 0 h 275"/>
                <a:gd name="T36" fmla="*/ 526 w 526"/>
                <a:gd name="T37" fmla="*/ 6 h 275"/>
                <a:gd name="T38" fmla="*/ 514 w 526"/>
                <a:gd name="T39" fmla="*/ 12 h 275"/>
                <a:gd name="T40" fmla="*/ 490 w 526"/>
                <a:gd name="T41" fmla="*/ 24 h 275"/>
                <a:gd name="T42" fmla="*/ 466 w 526"/>
                <a:gd name="T43" fmla="*/ 42 h 275"/>
                <a:gd name="T44" fmla="*/ 442 w 526"/>
                <a:gd name="T45" fmla="*/ 54 h 275"/>
                <a:gd name="T46" fmla="*/ 399 w 526"/>
                <a:gd name="T47" fmla="*/ 78 h 275"/>
                <a:gd name="T48" fmla="*/ 343 w 526"/>
                <a:gd name="T49" fmla="*/ 108 h 275"/>
                <a:gd name="T50" fmla="*/ 278 w 526"/>
                <a:gd name="T51" fmla="*/ 143 h 275"/>
                <a:gd name="T52" fmla="*/ 131 w 526"/>
                <a:gd name="T53" fmla="*/ 221 h 275"/>
                <a:gd name="T54" fmla="*/ 65 w 526"/>
                <a:gd name="T55" fmla="*/ 251 h 275"/>
                <a:gd name="T56" fmla="*/ 0 w 526"/>
                <a:gd name="T57" fmla="*/ 275 h 275"/>
                <a:gd name="T58" fmla="*/ 0 w 526"/>
                <a:gd name="T59" fmla="*/ 275 h 2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>
                <a:gd name="T0" fmla="*/ 48 w 718"/>
                <a:gd name="T1" fmla="*/ 216 h 306"/>
                <a:gd name="T2" fmla="*/ 30 w 718"/>
                <a:gd name="T3" fmla="*/ 252 h 306"/>
                <a:gd name="T4" fmla="*/ 12 w 718"/>
                <a:gd name="T5" fmla="*/ 282 h 306"/>
                <a:gd name="T6" fmla="*/ 6 w 718"/>
                <a:gd name="T7" fmla="*/ 300 h 306"/>
                <a:gd name="T8" fmla="*/ 0 w 718"/>
                <a:gd name="T9" fmla="*/ 306 h 306"/>
                <a:gd name="T10" fmla="*/ 48 w 718"/>
                <a:gd name="T11" fmla="*/ 276 h 306"/>
                <a:gd name="T12" fmla="*/ 84 w 718"/>
                <a:gd name="T13" fmla="*/ 252 h 306"/>
                <a:gd name="T14" fmla="*/ 108 w 718"/>
                <a:gd name="T15" fmla="*/ 234 h 306"/>
                <a:gd name="T16" fmla="*/ 123 w 718"/>
                <a:gd name="T17" fmla="*/ 228 h 306"/>
                <a:gd name="T18" fmla="*/ 129 w 718"/>
                <a:gd name="T19" fmla="*/ 228 h 306"/>
                <a:gd name="T20" fmla="*/ 147 w 718"/>
                <a:gd name="T21" fmla="*/ 222 h 306"/>
                <a:gd name="T22" fmla="*/ 171 w 718"/>
                <a:gd name="T23" fmla="*/ 216 h 306"/>
                <a:gd name="T24" fmla="*/ 201 w 718"/>
                <a:gd name="T25" fmla="*/ 204 h 306"/>
                <a:gd name="T26" fmla="*/ 278 w 718"/>
                <a:gd name="T27" fmla="*/ 180 h 306"/>
                <a:gd name="T28" fmla="*/ 377 w 718"/>
                <a:gd name="T29" fmla="*/ 156 h 306"/>
                <a:gd name="T30" fmla="*/ 467 w 718"/>
                <a:gd name="T31" fmla="*/ 126 h 306"/>
                <a:gd name="T32" fmla="*/ 550 w 718"/>
                <a:gd name="T33" fmla="*/ 102 h 306"/>
                <a:gd name="T34" fmla="*/ 580 w 718"/>
                <a:gd name="T35" fmla="*/ 90 h 306"/>
                <a:gd name="T36" fmla="*/ 613 w 718"/>
                <a:gd name="T37" fmla="*/ 84 h 306"/>
                <a:gd name="T38" fmla="*/ 631 w 718"/>
                <a:gd name="T39" fmla="*/ 78 h 306"/>
                <a:gd name="T40" fmla="*/ 637 w 718"/>
                <a:gd name="T41" fmla="*/ 72 h 306"/>
                <a:gd name="T42" fmla="*/ 643 w 718"/>
                <a:gd name="T43" fmla="*/ 66 h 306"/>
                <a:gd name="T44" fmla="*/ 661 w 718"/>
                <a:gd name="T45" fmla="*/ 60 h 306"/>
                <a:gd name="T46" fmla="*/ 703 w 718"/>
                <a:gd name="T47" fmla="*/ 30 h 306"/>
                <a:gd name="T48" fmla="*/ 721 w 718"/>
                <a:gd name="T49" fmla="*/ 18 h 306"/>
                <a:gd name="T50" fmla="*/ 727 w 718"/>
                <a:gd name="T51" fmla="*/ 6 h 306"/>
                <a:gd name="T52" fmla="*/ 721 w 718"/>
                <a:gd name="T53" fmla="*/ 0 h 306"/>
                <a:gd name="T54" fmla="*/ 697 w 718"/>
                <a:gd name="T55" fmla="*/ 0 h 306"/>
                <a:gd name="T56" fmla="*/ 637 w 718"/>
                <a:gd name="T57" fmla="*/ 0 h 306"/>
                <a:gd name="T58" fmla="*/ 586 w 718"/>
                <a:gd name="T59" fmla="*/ 0 h 306"/>
                <a:gd name="T60" fmla="*/ 550 w 718"/>
                <a:gd name="T61" fmla="*/ 0 h 306"/>
                <a:gd name="T62" fmla="*/ 520 w 718"/>
                <a:gd name="T63" fmla="*/ 18 h 306"/>
                <a:gd name="T64" fmla="*/ 491 w 718"/>
                <a:gd name="T65" fmla="*/ 42 h 306"/>
                <a:gd name="T66" fmla="*/ 473 w 718"/>
                <a:gd name="T67" fmla="*/ 54 h 306"/>
                <a:gd name="T68" fmla="*/ 455 w 718"/>
                <a:gd name="T69" fmla="*/ 60 h 306"/>
                <a:gd name="T70" fmla="*/ 431 w 718"/>
                <a:gd name="T71" fmla="*/ 60 h 306"/>
                <a:gd name="T72" fmla="*/ 395 w 718"/>
                <a:gd name="T73" fmla="*/ 66 h 306"/>
                <a:gd name="T74" fmla="*/ 350 w 718"/>
                <a:gd name="T75" fmla="*/ 84 h 306"/>
                <a:gd name="T76" fmla="*/ 314 w 718"/>
                <a:gd name="T77" fmla="*/ 108 h 306"/>
                <a:gd name="T78" fmla="*/ 290 w 718"/>
                <a:gd name="T79" fmla="*/ 126 h 306"/>
                <a:gd name="T80" fmla="*/ 278 w 718"/>
                <a:gd name="T81" fmla="*/ 132 h 306"/>
                <a:gd name="T82" fmla="*/ 260 w 718"/>
                <a:gd name="T83" fmla="*/ 138 h 306"/>
                <a:gd name="T84" fmla="*/ 224 w 718"/>
                <a:gd name="T85" fmla="*/ 138 h 306"/>
                <a:gd name="T86" fmla="*/ 189 w 718"/>
                <a:gd name="T87" fmla="*/ 138 h 306"/>
                <a:gd name="T88" fmla="*/ 183 w 718"/>
                <a:gd name="T89" fmla="*/ 138 h 306"/>
                <a:gd name="T90" fmla="*/ 177 w 718"/>
                <a:gd name="T91" fmla="*/ 138 h 306"/>
                <a:gd name="T92" fmla="*/ 114 w 718"/>
                <a:gd name="T93" fmla="*/ 162 h 306"/>
                <a:gd name="T94" fmla="*/ 48 w 718"/>
                <a:gd name="T95" fmla="*/ 216 h 306"/>
                <a:gd name="T96" fmla="*/ 48 w 718"/>
                <a:gd name="T97" fmla="*/ 216 h 3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>
                <a:gd name="T0" fmla="*/ 2253 w 2392"/>
                <a:gd name="T1" fmla="*/ 54 h 881"/>
                <a:gd name="T2" fmla="*/ 2210 w 2392"/>
                <a:gd name="T3" fmla="*/ 54 h 881"/>
                <a:gd name="T4" fmla="*/ 2168 w 2392"/>
                <a:gd name="T5" fmla="*/ 66 h 881"/>
                <a:gd name="T6" fmla="*/ 2042 w 2392"/>
                <a:gd name="T7" fmla="*/ 101 h 881"/>
                <a:gd name="T8" fmla="*/ 1977 w 2392"/>
                <a:gd name="T9" fmla="*/ 119 h 881"/>
                <a:gd name="T10" fmla="*/ 1878 w 2392"/>
                <a:gd name="T11" fmla="*/ 167 h 881"/>
                <a:gd name="T12" fmla="*/ 1854 w 2392"/>
                <a:gd name="T13" fmla="*/ 245 h 881"/>
                <a:gd name="T14" fmla="*/ 1860 w 2392"/>
                <a:gd name="T15" fmla="*/ 305 h 881"/>
                <a:gd name="T16" fmla="*/ 1776 w 2392"/>
                <a:gd name="T17" fmla="*/ 317 h 881"/>
                <a:gd name="T18" fmla="*/ 1612 w 2392"/>
                <a:gd name="T19" fmla="*/ 263 h 881"/>
                <a:gd name="T20" fmla="*/ 1522 w 2392"/>
                <a:gd name="T21" fmla="*/ 257 h 881"/>
                <a:gd name="T22" fmla="*/ 1414 w 2392"/>
                <a:gd name="T23" fmla="*/ 311 h 881"/>
                <a:gd name="T24" fmla="*/ 1346 w 2392"/>
                <a:gd name="T25" fmla="*/ 353 h 881"/>
                <a:gd name="T26" fmla="*/ 1322 w 2392"/>
                <a:gd name="T27" fmla="*/ 359 h 881"/>
                <a:gd name="T28" fmla="*/ 1226 w 2392"/>
                <a:gd name="T29" fmla="*/ 371 h 881"/>
                <a:gd name="T30" fmla="*/ 1172 w 2392"/>
                <a:gd name="T31" fmla="*/ 365 h 881"/>
                <a:gd name="T32" fmla="*/ 1065 w 2392"/>
                <a:gd name="T33" fmla="*/ 371 h 881"/>
                <a:gd name="T34" fmla="*/ 966 w 2392"/>
                <a:gd name="T35" fmla="*/ 383 h 881"/>
                <a:gd name="T36" fmla="*/ 930 w 2392"/>
                <a:gd name="T37" fmla="*/ 401 h 881"/>
                <a:gd name="T38" fmla="*/ 828 w 2392"/>
                <a:gd name="T39" fmla="*/ 419 h 881"/>
                <a:gd name="T40" fmla="*/ 787 w 2392"/>
                <a:gd name="T41" fmla="*/ 419 h 881"/>
                <a:gd name="T42" fmla="*/ 670 w 2392"/>
                <a:gd name="T43" fmla="*/ 437 h 881"/>
                <a:gd name="T44" fmla="*/ 604 w 2392"/>
                <a:gd name="T45" fmla="*/ 473 h 881"/>
                <a:gd name="T46" fmla="*/ 509 w 2392"/>
                <a:gd name="T47" fmla="*/ 467 h 881"/>
                <a:gd name="T48" fmla="*/ 434 w 2392"/>
                <a:gd name="T49" fmla="*/ 491 h 881"/>
                <a:gd name="T50" fmla="*/ 416 w 2392"/>
                <a:gd name="T51" fmla="*/ 539 h 881"/>
                <a:gd name="T52" fmla="*/ 350 w 2392"/>
                <a:gd name="T53" fmla="*/ 569 h 881"/>
                <a:gd name="T54" fmla="*/ 225 w 2392"/>
                <a:gd name="T55" fmla="*/ 599 h 881"/>
                <a:gd name="T56" fmla="*/ 138 w 2392"/>
                <a:gd name="T57" fmla="*/ 647 h 881"/>
                <a:gd name="T58" fmla="*/ 108 w 2392"/>
                <a:gd name="T59" fmla="*/ 659 h 881"/>
                <a:gd name="T60" fmla="*/ 0 w 2392"/>
                <a:gd name="T61" fmla="*/ 671 h 881"/>
                <a:gd name="T62" fmla="*/ 84 w 2392"/>
                <a:gd name="T63" fmla="*/ 695 h 881"/>
                <a:gd name="T64" fmla="*/ 266 w 2392"/>
                <a:gd name="T65" fmla="*/ 653 h 881"/>
                <a:gd name="T66" fmla="*/ 479 w 2392"/>
                <a:gd name="T67" fmla="*/ 569 h 881"/>
                <a:gd name="T68" fmla="*/ 574 w 2392"/>
                <a:gd name="T69" fmla="*/ 521 h 881"/>
                <a:gd name="T70" fmla="*/ 652 w 2392"/>
                <a:gd name="T71" fmla="*/ 515 h 881"/>
                <a:gd name="T72" fmla="*/ 882 w 2392"/>
                <a:gd name="T73" fmla="*/ 461 h 881"/>
                <a:gd name="T74" fmla="*/ 1160 w 2392"/>
                <a:gd name="T75" fmla="*/ 425 h 881"/>
                <a:gd name="T76" fmla="*/ 1304 w 2392"/>
                <a:gd name="T77" fmla="*/ 461 h 881"/>
                <a:gd name="T78" fmla="*/ 1432 w 2392"/>
                <a:gd name="T79" fmla="*/ 533 h 881"/>
                <a:gd name="T80" fmla="*/ 1450 w 2392"/>
                <a:gd name="T81" fmla="*/ 617 h 881"/>
                <a:gd name="T82" fmla="*/ 1391 w 2392"/>
                <a:gd name="T83" fmla="*/ 653 h 881"/>
                <a:gd name="T84" fmla="*/ 1238 w 2392"/>
                <a:gd name="T85" fmla="*/ 701 h 881"/>
                <a:gd name="T86" fmla="*/ 1124 w 2392"/>
                <a:gd name="T87" fmla="*/ 755 h 881"/>
                <a:gd name="T88" fmla="*/ 1077 w 2392"/>
                <a:gd name="T89" fmla="*/ 809 h 881"/>
                <a:gd name="T90" fmla="*/ 1089 w 2392"/>
                <a:gd name="T91" fmla="*/ 869 h 881"/>
                <a:gd name="T92" fmla="*/ 1118 w 2392"/>
                <a:gd name="T93" fmla="*/ 881 h 881"/>
                <a:gd name="T94" fmla="*/ 1220 w 2392"/>
                <a:gd name="T95" fmla="*/ 869 h 881"/>
                <a:gd name="T96" fmla="*/ 1403 w 2392"/>
                <a:gd name="T97" fmla="*/ 857 h 881"/>
                <a:gd name="T98" fmla="*/ 1456 w 2392"/>
                <a:gd name="T99" fmla="*/ 851 h 881"/>
                <a:gd name="T100" fmla="*/ 1498 w 2392"/>
                <a:gd name="T101" fmla="*/ 833 h 881"/>
                <a:gd name="T102" fmla="*/ 1693 w 2392"/>
                <a:gd name="T103" fmla="*/ 743 h 881"/>
                <a:gd name="T104" fmla="*/ 1824 w 2392"/>
                <a:gd name="T105" fmla="*/ 689 h 881"/>
                <a:gd name="T106" fmla="*/ 1902 w 2392"/>
                <a:gd name="T107" fmla="*/ 581 h 881"/>
                <a:gd name="T108" fmla="*/ 2060 w 2392"/>
                <a:gd name="T109" fmla="*/ 389 h 881"/>
                <a:gd name="T110" fmla="*/ 2228 w 2392"/>
                <a:gd name="T111" fmla="*/ 269 h 881"/>
                <a:gd name="T112" fmla="*/ 2273 w 2392"/>
                <a:gd name="T113" fmla="*/ 239 h 881"/>
                <a:gd name="T114" fmla="*/ 2416 w 2392"/>
                <a:gd name="T115" fmla="*/ 0 h 881"/>
                <a:gd name="T116" fmla="*/ 2326 w 2392"/>
                <a:gd name="T117" fmla="*/ 36 h 88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18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>
                <a:gd name="T0" fmla="*/ 30 w 550"/>
                <a:gd name="T1" fmla="*/ 245 h 257"/>
                <a:gd name="T2" fmla="*/ 18 w 550"/>
                <a:gd name="T3" fmla="*/ 251 h 257"/>
                <a:gd name="T4" fmla="*/ 6 w 550"/>
                <a:gd name="T5" fmla="*/ 257 h 257"/>
                <a:gd name="T6" fmla="*/ 0 w 550"/>
                <a:gd name="T7" fmla="*/ 257 h 257"/>
                <a:gd name="T8" fmla="*/ 305 w 550"/>
                <a:gd name="T9" fmla="*/ 113 h 257"/>
                <a:gd name="T10" fmla="*/ 520 w 550"/>
                <a:gd name="T11" fmla="*/ 0 h 257"/>
                <a:gd name="T12" fmla="*/ 526 w 550"/>
                <a:gd name="T13" fmla="*/ 6 h 257"/>
                <a:gd name="T14" fmla="*/ 544 w 550"/>
                <a:gd name="T15" fmla="*/ 18 h 257"/>
                <a:gd name="T16" fmla="*/ 550 w 550"/>
                <a:gd name="T17" fmla="*/ 24 h 257"/>
                <a:gd name="T18" fmla="*/ 550 w 550"/>
                <a:gd name="T19" fmla="*/ 36 h 257"/>
                <a:gd name="T20" fmla="*/ 544 w 550"/>
                <a:gd name="T21" fmla="*/ 42 h 257"/>
                <a:gd name="T22" fmla="*/ 526 w 550"/>
                <a:gd name="T23" fmla="*/ 54 h 257"/>
                <a:gd name="T24" fmla="*/ 514 w 550"/>
                <a:gd name="T25" fmla="*/ 60 h 257"/>
                <a:gd name="T26" fmla="*/ 502 w 550"/>
                <a:gd name="T27" fmla="*/ 66 h 257"/>
                <a:gd name="T28" fmla="*/ 448 w 550"/>
                <a:gd name="T29" fmla="*/ 84 h 257"/>
                <a:gd name="T30" fmla="*/ 382 w 550"/>
                <a:gd name="T31" fmla="*/ 113 h 257"/>
                <a:gd name="T32" fmla="*/ 305 w 550"/>
                <a:gd name="T33" fmla="*/ 143 h 257"/>
                <a:gd name="T34" fmla="*/ 227 w 550"/>
                <a:gd name="T35" fmla="*/ 173 h 257"/>
                <a:gd name="T36" fmla="*/ 149 w 550"/>
                <a:gd name="T37" fmla="*/ 203 h 257"/>
                <a:gd name="T38" fmla="*/ 83 w 550"/>
                <a:gd name="T39" fmla="*/ 227 h 257"/>
                <a:gd name="T40" fmla="*/ 30 w 550"/>
                <a:gd name="T41" fmla="*/ 245 h 257"/>
                <a:gd name="T42" fmla="*/ 30 w 550"/>
                <a:gd name="T43" fmla="*/ 2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42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19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>
                <a:gd name="T0" fmla="*/ 659 w 716"/>
                <a:gd name="T1" fmla="*/ 6 h 383"/>
                <a:gd name="T2" fmla="*/ 588 w 716"/>
                <a:gd name="T3" fmla="*/ 42 h 383"/>
                <a:gd name="T4" fmla="*/ 515 w 716"/>
                <a:gd name="T5" fmla="*/ 84 h 383"/>
                <a:gd name="T6" fmla="*/ 509 w 716"/>
                <a:gd name="T7" fmla="*/ 90 h 383"/>
                <a:gd name="T8" fmla="*/ 485 w 716"/>
                <a:gd name="T9" fmla="*/ 102 h 383"/>
                <a:gd name="T10" fmla="*/ 455 w 716"/>
                <a:gd name="T11" fmla="*/ 120 h 383"/>
                <a:gd name="T12" fmla="*/ 425 w 716"/>
                <a:gd name="T13" fmla="*/ 138 h 383"/>
                <a:gd name="T14" fmla="*/ 371 w 716"/>
                <a:gd name="T15" fmla="*/ 168 h 383"/>
                <a:gd name="T16" fmla="*/ 306 w 716"/>
                <a:gd name="T17" fmla="*/ 198 h 383"/>
                <a:gd name="T18" fmla="*/ 186 w 716"/>
                <a:gd name="T19" fmla="*/ 251 h 383"/>
                <a:gd name="T20" fmla="*/ 131 w 716"/>
                <a:gd name="T21" fmla="*/ 269 h 383"/>
                <a:gd name="T22" fmla="*/ 89 w 716"/>
                <a:gd name="T23" fmla="*/ 287 h 383"/>
                <a:gd name="T24" fmla="*/ 53 w 716"/>
                <a:gd name="T25" fmla="*/ 305 h 383"/>
                <a:gd name="T26" fmla="*/ 36 w 716"/>
                <a:gd name="T27" fmla="*/ 311 h 383"/>
                <a:gd name="T28" fmla="*/ 12 w 716"/>
                <a:gd name="T29" fmla="*/ 329 h 383"/>
                <a:gd name="T30" fmla="*/ 0 w 716"/>
                <a:gd name="T31" fmla="*/ 353 h 383"/>
                <a:gd name="T32" fmla="*/ 0 w 716"/>
                <a:gd name="T33" fmla="*/ 371 h 383"/>
                <a:gd name="T34" fmla="*/ 0 w 716"/>
                <a:gd name="T35" fmla="*/ 383 h 383"/>
                <a:gd name="T36" fmla="*/ 0 w 716"/>
                <a:gd name="T37" fmla="*/ 383 h 383"/>
                <a:gd name="T38" fmla="*/ 12 w 716"/>
                <a:gd name="T39" fmla="*/ 371 h 383"/>
                <a:gd name="T40" fmla="*/ 30 w 716"/>
                <a:gd name="T41" fmla="*/ 353 h 383"/>
                <a:gd name="T42" fmla="*/ 53 w 716"/>
                <a:gd name="T43" fmla="*/ 335 h 383"/>
                <a:gd name="T44" fmla="*/ 77 w 716"/>
                <a:gd name="T45" fmla="*/ 317 h 383"/>
                <a:gd name="T46" fmla="*/ 101 w 716"/>
                <a:gd name="T47" fmla="*/ 311 h 383"/>
                <a:gd name="T48" fmla="*/ 131 w 716"/>
                <a:gd name="T49" fmla="*/ 299 h 383"/>
                <a:gd name="T50" fmla="*/ 204 w 716"/>
                <a:gd name="T51" fmla="*/ 269 h 383"/>
                <a:gd name="T52" fmla="*/ 240 w 716"/>
                <a:gd name="T53" fmla="*/ 251 h 383"/>
                <a:gd name="T54" fmla="*/ 270 w 716"/>
                <a:gd name="T55" fmla="*/ 239 h 383"/>
                <a:gd name="T56" fmla="*/ 294 w 716"/>
                <a:gd name="T57" fmla="*/ 228 h 383"/>
                <a:gd name="T58" fmla="*/ 312 w 716"/>
                <a:gd name="T59" fmla="*/ 222 h 383"/>
                <a:gd name="T60" fmla="*/ 330 w 716"/>
                <a:gd name="T61" fmla="*/ 210 h 383"/>
                <a:gd name="T62" fmla="*/ 365 w 716"/>
                <a:gd name="T63" fmla="*/ 186 h 383"/>
                <a:gd name="T64" fmla="*/ 419 w 716"/>
                <a:gd name="T65" fmla="*/ 156 h 383"/>
                <a:gd name="T66" fmla="*/ 473 w 716"/>
                <a:gd name="T67" fmla="*/ 120 h 383"/>
                <a:gd name="T68" fmla="*/ 527 w 716"/>
                <a:gd name="T69" fmla="*/ 90 h 383"/>
                <a:gd name="T70" fmla="*/ 576 w 716"/>
                <a:gd name="T71" fmla="*/ 60 h 383"/>
                <a:gd name="T72" fmla="*/ 612 w 716"/>
                <a:gd name="T73" fmla="*/ 42 h 383"/>
                <a:gd name="T74" fmla="*/ 629 w 716"/>
                <a:gd name="T75" fmla="*/ 36 h 383"/>
                <a:gd name="T76" fmla="*/ 647 w 716"/>
                <a:gd name="T77" fmla="*/ 30 h 383"/>
                <a:gd name="T78" fmla="*/ 677 w 716"/>
                <a:gd name="T79" fmla="*/ 18 h 383"/>
                <a:gd name="T80" fmla="*/ 701 w 716"/>
                <a:gd name="T81" fmla="*/ 6 h 383"/>
                <a:gd name="T82" fmla="*/ 713 w 716"/>
                <a:gd name="T83" fmla="*/ 0 h 383"/>
                <a:gd name="T84" fmla="*/ 713 w 716"/>
                <a:gd name="T85" fmla="*/ 0 h 383"/>
                <a:gd name="T86" fmla="*/ 659 w 716"/>
                <a:gd name="T87" fmla="*/ 6 h 383"/>
                <a:gd name="T88" fmla="*/ 716 w 716"/>
                <a:gd name="T89" fmla="*/ 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019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>
                <a:gd name="T0" fmla="*/ 6 w 318"/>
                <a:gd name="T1" fmla="*/ 225 h 225"/>
                <a:gd name="T2" fmla="*/ 0 w 318"/>
                <a:gd name="T3" fmla="*/ 195 h 225"/>
                <a:gd name="T4" fmla="*/ 315 w 318"/>
                <a:gd name="T5" fmla="*/ 0 h 225"/>
                <a:gd name="T6" fmla="*/ 303 w 318"/>
                <a:gd name="T7" fmla="*/ 27 h 225"/>
                <a:gd name="T8" fmla="*/ 318 w 318"/>
                <a:gd name="T9" fmla="*/ 4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019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>
                <a:gd name="T0" fmla="*/ 1050 w 2595"/>
                <a:gd name="T1" fmla="*/ 657 h 933"/>
                <a:gd name="T2" fmla="*/ 1581 w 2595"/>
                <a:gd name="T3" fmla="*/ 690 h 933"/>
                <a:gd name="T4" fmla="*/ 1671 w 2595"/>
                <a:gd name="T5" fmla="*/ 723 h 933"/>
                <a:gd name="T6" fmla="*/ 1176 w 2595"/>
                <a:gd name="T7" fmla="*/ 621 h 933"/>
                <a:gd name="T8" fmla="*/ 1854 w 2595"/>
                <a:gd name="T9" fmla="*/ 567 h 933"/>
                <a:gd name="T10" fmla="*/ 1869 w 2595"/>
                <a:gd name="T11" fmla="*/ 612 h 933"/>
                <a:gd name="T12" fmla="*/ 2103 w 2595"/>
                <a:gd name="T13" fmla="*/ 861 h 933"/>
                <a:gd name="T14" fmla="*/ 1883 w 2595"/>
                <a:gd name="T15" fmla="*/ 520 h 933"/>
                <a:gd name="T16" fmla="*/ 1842 w 2595"/>
                <a:gd name="T17" fmla="*/ 490 h 933"/>
                <a:gd name="T18" fmla="*/ 1770 w 2595"/>
                <a:gd name="T19" fmla="*/ 466 h 933"/>
                <a:gd name="T20" fmla="*/ 1740 w 2595"/>
                <a:gd name="T21" fmla="*/ 448 h 933"/>
                <a:gd name="T22" fmla="*/ 1758 w 2595"/>
                <a:gd name="T23" fmla="*/ 436 h 933"/>
                <a:gd name="T24" fmla="*/ 1830 w 2595"/>
                <a:gd name="T25" fmla="*/ 430 h 933"/>
                <a:gd name="T26" fmla="*/ 1877 w 2595"/>
                <a:gd name="T27" fmla="*/ 424 h 933"/>
                <a:gd name="T28" fmla="*/ 1955 w 2595"/>
                <a:gd name="T29" fmla="*/ 394 h 933"/>
                <a:gd name="T30" fmla="*/ 2052 w 2595"/>
                <a:gd name="T31" fmla="*/ 396 h 933"/>
                <a:gd name="T32" fmla="*/ 2253 w 2595"/>
                <a:gd name="T33" fmla="*/ 732 h 933"/>
                <a:gd name="T34" fmla="*/ 2415 w 2595"/>
                <a:gd name="T35" fmla="*/ 933 h 933"/>
                <a:gd name="T36" fmla="*/ 2397 w 2595"/>
                <a:gd name="T37" fmla="*/ 828 h 933"/>
                <a:gd name="T38" fmla="*/ 2088 w 2595"/>
                <a:gd name="T39" fmla="*/ 400 h 933"/>
                <a:gd name="T40" fmla="*/ 2046 w 2595"/>
                <a:gd name="T41" fmla="*/ 346 h 933"/>
                <a:gd name="T42" fmla="*/ 1997 w 2595"/>
                <a:gd name="T43" fmla="*/ 304 h 933"/>
                <a:gd name="T44" fmla="*/ 1967 w 2595"/>
                <a:gd name="T45" fmla="*/ 286 h 933"/>
                <a:gd name="T46" fmla="*/ 1973 w 2595"/>
                <a:gd name="T47" fmla="*/ 286 h 933"/>
                <a:gd name="T48" fmla="*/ 2009 w 2595"/>
                <a:gd name="T49" fmla="*/ 286 h 933"/>
                <a:gd name="T50" fmla="*/ 2082 w 2595"/>
                <a:gd name="T51" fmla="*/ 322 h 933"/>
                <a:gd name="T52" fmla="*/ 2199 w 2595"/>
                <a:gd name="T53" fmla="*/ 384 h 933"/>
                <a:gd name="T54" fmla="*/ 2394 w 2595"/>
                <a:gd name="T55" fmla="*/ 448 h 933"/>
                <a:gd name="T56" fmla="*/ 2595 w 2595"/>
                <a:gd name="T57" fmla="*/ 516 h 933"/>
                <a:gd name="T58" fmla="*/ 2388 w 2595"/>
                <a:gd name="T59" fmla="*/ 424 h 933"/>
                <a:gd name="T60" fmla="*/ 2219 w 2595"/>
                <a:gd name="T61" fmla="*/ 340 h 933"/>
                <a:gd name="T62" fmla="*/ 2052 w 2595"/>
                <a:gd name="T63" fmla="*/ 280 h 933"/>
                <a:gd name="T64" fmla="*/ 1955 w 2595"/>
                <a:gd name="T65" fmla="*/ 262 h 933"/>
                <a:gd name="T66" fmla="*/ 1877 w 2595"/>
                <a:gd name="T67" fmla="*/ 274 h 933"/>
                <a:gd name="T68" fmla="*/ 1752 w 2595"/>
                <a:gd name="T69" fmla="*/ 274 h 933"/>
                <a:gd name="T70" fmla="*/ 1661 w 2595"/>
                <a:gd name="T71" fmla="*/ 292 h 933"/>
                <a:gd name="T72" fmla="*/ 1607 w 2595"/>
                <a:gd name="T73" fmla="*/ 316 h 933"/>
                <a:gd name="T74" fmla="*/ 1589 w 2595"/>
                <a:gd name="T75" fmla="*/ 322 h 933"/>
                <a:gd name="T76" fmla="*/ 1409 w 2595"/>
                <a:gd name="T77" fmla="*/ 358 h 933"/>
                <a:gd name="T78" fmla="*/ 1152 w 2595"/>
                <a:gd name="T79" fmla="*/ 442 h 933"/>
                <a:gd name="T80" fmla="*/ 966 w 2595"/>
                <a:gd name="T81" fmla="*/ 460 h 933"/>
                <a:gd name="T82" fmla="*/ 870 w 2595"/>
                <a:gd name="T83" fmla="*/ 442 h 933"/>
                <a:gd name="T84" fmla="*/ 828 w 2595"/>
                <a:gd name="T85" fmla="*/ 430 h 933"/>
                <a:gd name="T86" fmla="*/ 743 w 2595"/>
                <a:gd name="T87" fmla="*/ 388 h 933"/>
                <a:gd name="T88" fmla="*/ 636 w 2595"/>
                <a:gd name="T89" fmla="*/ 334 h 933"/>
                <a:gd name="T90" fmla="*/ 467 w 2595"/>
                <a:gd name="T91" fmla="*/ 256 h 933"/>
                <a:gd name="T92" fmla="*/ 0 w 2595"/>
                <a:gd name="T93" fmla="*/ 0 h 933"/>
                <a:gd name="T94" fmla="*/ 585 w 2595"/>
                <a:gd name="T95" fmla="*/ 390 h 933"/>
                <a:gd name="T96" fmla="*/ 849 w 2595"/>
                <a:gd name="T97" fmla="*/ 543 h 933"/>
                <a:gd name="T98" fmla="*/ 897 w 2595"/>
                <a:gd name="T99" fmla="*/ 621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46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>
                <a:gd name="T0" fmla="*/ 2370 w 2723"/>
                <a:gd name="T1" fmla="*/ 72 h 1091"/>
                <a:gd name="T2" fmla="*/ 2597 w 2723"/>
                <a:gd name="T3" fmla="*/ 198 h 1091"/>
                <a:gd name="T4" fmla="*/ 2639 w 2723"/>
                <a:gd name="T5" fmla="*/ 276 h 1091"/>
                <a:gd name="T6" fmla="*/ 2453 w 2723"/>
                <a:gd name="T7" fmla="*/ 264 h 1091"/>
                <a:gd name="T8" fmla="*/ 2297 w 2723"/>
                <a:gd name="T9" fmla="*/ 204 h 1091"/>
                <a:gd name="T10" fmla="*/ 2112 w 2723"/>
                <a:gd name="T11" fmla="*/ 66 h 1091"/>
                <a:gd name="T12" fmla="*/ 2088 w 2723"/>
                <a:gd name="T13" fmla="*/ 72 h 1091"/>
                <a:gd name="T14" fmla="*/ 2106 w 2723"/>
                <a:gd name="T15" fmla="*/ 114 h 1091"/>
                <a:gd name="T16" fmla="*/ 2412 w 2723"/>
                <a:gd name="T17" fmla="*/ 552 h 1091"/>
                <a:gd name="T18" fmla="*/ 2279 w 2723"/>
                <a:gd name="T19" fmla="*/ 564 h 1091"/>
                <a:gd name="T20" fmla="*/ 2189 w 2723"/>
                <a:gd name="T21" fmla="*/ 492 h 1091"/>
                <a:gd name="T22" fmla="*/ 2058 w 2723"/>
                <a:gd name="T23" fmla="*/ 330 h 1091"/>
                <a:gd name="T24" fmla="*/ 1991 w 2723"/>
                <a:gd name="T25" fmla="*/ 234 h 1091"/>
                <a:gd name="T26" fmla="*/ 1949 w 2723"/>
                <a:gd name="T27" fmla="*/ 174 h 1091"/>
                <a:gd name="T28" fmla="*/ 1824 w 2723"/>
                <a:gd name="T29" fmla="*/ 132 h 1091"/>
                <a:gd name="T30" fmla="*/ 1794 w 2723"/>
                <a:gd name="T31" fmla="*/ 144 h 1091"/>
                <a:gd name="T32" fmla="*/ 1895 w 2723"/>
                <a:gd name="T33" fmla="*/ 222 h 1091"/>
                <a:gd name="T34" fmla="*/ 1943 w 2723"/>
                <a:gd name="T35" fmla="*/ 366 h 1091"/>
                <a:gd name="T36" fmla="*/ 2064 w 2723"/>
                <a:gd name="T37" fmla="*/ 630 h 1091"/>
                <a:gd name="T38" fmla="*/ 2052 w 2723"/>
                <a:gd name="T39" fmla="*/ 695 h 1091"/>
                <a:gd name="T40" fmla="*/ 1955 w 2723"/>
                <a:gd name="T41" fmla="*/ 683 h 1091"/>
                <a:gd name="T42" fmla="*/ 1913 w 2723"/>
                <a:gd name="T43" fmla="*/ 636 h 1091"/>
                <a:gd name="T44" fmla="*/ 1703 w 2723"/>
                <a:gd name="T45" fmla="*/ 312 h 1091"/>
                <a:gd name="T46" fmla="*/ 1637 w 2723"/>
                <a:gd name="T47" fmla="*/ 276 h 1091"/>
                <a:gd name="T48" fmla="*/ 1643 w 2723"/>
                <a:gd name="T49" fmla="*/ 318 h 1091"/>
                <a:gd name="T50" fmla="*/ 1673 w 2723"/>
                <a:gd name="T51" fmla="*/ 408 h 1091"/>
                <a:gd name="T52" fmla="*/ 1716 w 2723"/>
                <a:gd name="T53" fmla="*/ 779 h 1091"/>
                <a:gd name="T54" fmla="*/ 1691 w 2723"/>
                <a:gd name="T55" fmla="*/ 737 h 1091"/>
                <a:gd name="T56" fmla="*/ 1613 w 2723"/>
                <a:gd name="T57" fmla="*/ 582 h 1091"/>
                <a:gd name="T58" fmla="*/ 1494 w 2723"/>
                <a:gd name="T59" fmla="*/ 480 h 1091"/>
                <a:gd name="T60" fmla="*/ 1248 w 2723"/>
                <a:gd name="T61" fmla="*/ 528 h 1091"/>
                <a:gd name="T62" fmla="*/ 996 w 2723"/>
                <a:gd name="T63" fmla="*/ 630 h 1091"/>
                <a:gd name="T64" fmla="*/ 714 w 2723"/>
                <a:gd name="T65" fmla="*/ 534 h 1091"/>
                <a:gd name="T66" fmla="*/ 198 w 2723"/>
                <a:gd name="T67" fmla="*/ 288 h 1091"/>
                <a:gd name="T68" fmla="*/ 0 w 2723"/>
                <a:gd name="T69" fmla="*/ 460 h 1091"/>
                <a:gd name="T70" fmla="*/ 288 w 2723"/>
                <a:gd name="T71" fmla="*/ 570 h 1091"/>
                <a:gd name="T72" fmla="*/ 461 w 2723"/>
                <a:gd name="T73" fmla="*/ 654 h 1091"/>
                <a:gd name="T74" fmla="*/ 725 w 2723"/>
                <a:gd name="T75" fmla="*/ 755 h 1091"/>
                <a:gd name="T76" fmla="*/ 966 w 2723"/>
                <a:gd name="T77" fmla="*/ 791 h 1091"/>
                <a:gd name="T78" fmla="*/ 1176 w 2723"/>
                <a:gd name="T79" fmla="*/ 779 h 1091"/>
                <a:gd name="T80" fmla="*/ 1278 w 2723"/>
                <a:gd name="T81" fmla="*/ 791 h 1091"/>
                <a:gd name="T82" fmla="*/ 1404 w 2723"/>
                <a:gd name="T83" fmla="*/ 845 h 1091"/>
                <a:gd name="T84" fmla="*/ 1416 w 2723"/>
                <a:gd name="T85" fmla="*/ 887 h 1091"/>
                <a:gd name="T86" fmla="*/ 1361 w 2723"/>
                <a:gd name="T87" fmla="*/ 923 h 1091"/>
                <a:gd name="T88" fmla="*/ 1385 w 2723"/>
                <a:gd name="T89" fmla="*/ 1007 h 1091"/>
                <a:gd name="T90" fmla="*/ 1494 w 2723"/>
                <a:gd name="T91" fmla="*/ 1085 h 1091"/>
                <a:gd name="T92" fmla="*/ 1697 w 2723"/>
                <a:gd name="T93" fmla="*/ 1043 h 1091"/>
                <a:gd name="T94" fmla="*/ 1812 w 2723"/>
                <a:gd name="T95" fmla="*/ 989 h 1091"/>
                <a:gd name="T96" fmla="*/ 1973 w 2723"/>
                <a:gd name="T97" fmla="*/ 917 h 1091"/>
                <a:gd name="T98" fmla="*/ 2201 w 2723"/>
                <a:gd name="T99" fmla="*/ 899 h 1091"/>
                <a:gd name="T100" fmla="*/ 2364 w 2723"/>
                <a:gd name="T101" fmla="*/ 863 h 1091"/>
                <a:gd name="T102" fmla="*/ 2400 w 2723"/>
                <a:gd name="T103" fmla="*/ 743 h 1091"/>
                <a:gd name="T104" fmla="*/ 2471 w 2723"/>
                <a:gd name="T105" fmla="*/ 701 h 1091"/>
                <a:gd name="T106" fmla="*/ 2621 w 2723"/>
                <a:gd name="T107" fmla="*/ 504 h 1091"/>
                <a:gd name="T108" fmla="*/ 2693 w 2723"/>
                <a:gd name="T109" fmla="*/ 374 h 10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19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019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019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019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C25D0F8-0131-4B1A-8254-DB24AAF275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019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000" b="0" smtClean="0">
                <a:solidFill>
                  <a:schemeClr val="tx1"/>
                </a:solidFill>
                <a:effectLst/>
              </a:rPr>
              <a:t>фотографии взяты из книги "Передайте об этом детям вашим... "</a:t>
            </a:r>
            <a:br>
              <a:rPr lang="ru-RU" altLang="ru-RU" sz="2000" b="0" smtClean="0">
                <a:solidFill>
                  <a:schemeClr val="tx1"/>
                </a:solidFill>
                <a:effectLst/>
              </a:rPr>
            </a:br>
            <a:endParaRPr lang="ru-RU" altLang="ru-RU" sz="20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altLang="ru-RU" dirty="0" smtClean="0"/>
              <a:t>Внеклассное мероприятие по теме: </a:t>
            </a:r>
          </a:p>
          <a:p>
            <a:pPr algn="ctr" eaLnBrk="1" hangingPunct="1">
              <a:buFontTx/>
              <a:buNone/>
              <a:defRPr/>
            </a:pPr>
            <a:r>
              <a:rPr lang="ru-RU" altLang="ru-RU" dirty="0" smtClean="0"/>
              <a:t>«Холокост: помнить, чтобы не повторилось»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10</a:t>
            </a:r>
            <a:endParaRPr lang="ru-RU" altLang="ru-RU" sz="2000" smtClean="0"/>
          </a:p>
        </p:txBody>
      </p:sp>
      <p:pic>
        <p:nvPicPr>
          <p:cNvPr id="1331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6838" y="1628775"/>
            <a:ext cx="4179887" cy="48244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11</a:t>
            </a:r>
            <a:endParaRPr lang="ru-RU" altLang="ru-RU" sz="2000" smtClean="0"/>
          </a:p>
        </p:txBody>
      </p:sp>
      <p:pic>
        <p:nvPicPr>
          <p:cNvPr id="14339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8175" y="2181225"/>
            <a:ext cx="5543550" cy="4348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12</a:t>
            </a:r>
            <a:endParaRPr lang="ru-RU" altLang="ru-RU" sz="2000" smtClean="0"/>
          </a:p>
        </p:txBody>
      </p:sp>
      <p:pic>
        <p:nvPicPr>
          <p:cNvPr id="1536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1673225"/>
            <a:ext cx="5329238" cy="4233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13</a:t>
            </a:r>
            <a:endParaRPr lang="ru-RU" altLang="ru-RU" sz="2000" smtClean="0"/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800225"/>
            <a:ext cx="5761038" cy="3994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14</a:t>
            </a:r>
            <a:endParaRPr lang="ru-RU" altLang="ru-RU" sz="2000" smtClean="0"/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4150" y="1700213"/>
            <a:ext cx="3389313" cy="4752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15</a:t>
            </a:r>
            <a:endParaRPr lang="ru-RU" altLang="ru-RU" sz="2000" smtClean="0"/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2588" y="1731963"/>
            <a:ext cx="5838825" cy="4230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17</a:t>
            </a:r>
            <a:endParaRPr lang="ru-RU" altLang="ru-RU" sz="2000" smtClean="0"/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9225" y="1557338"/>
            <a:ext cx="4057650" cy="4967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18</a:t>
            </a:r>
            <a:endParaRPr lang="ru-RU" altLang="ru-RU" sz="2000" smtClean="0"/>
          </a:p>
        </p:txBody>
      </p:sp>
      <p:pic>
        <p:nvPicPr>
          <p:cNvPr id="2150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1630363"/>
            <a:ext cx="5472112" cy="471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19</a:t>
            </a:r>
            <a:endParaRPr lang="ru-RU" altLang="ru-RU" sz="2000" smtClean="0"/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662113"/>
            <a:ext cx="6624638" cy="4498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mtClean="0"/>
              <a:t>Слайд № 22</a:t>
            </a:r>
          </a:p>
        </p:txBody>
      </p:sp>
      <p:pic>
        <p:nvPicPr>
          <p:cNvPr id="25603" name="Picture 4" descr="Равенсбрюкская молитв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4575" y="1557338"/>
            <a:ext cx="4111625" cy="511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1</a:t>
            </a:r>
            <a:endParaRPr lang="ru-RU" altLang="ru-RU" sz="2000" smtClean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1484313"/>
            <a:ext cx="4935537" cy="511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mtClean="0"/>
              <a:t>Слайд № 23</a:t>
            </a:r>
          </a:p>
        </p:txBody>
      </p:sp>
      <p:pic>
        <p:nvPicPr>
          <p:cNvPr id="26627" name="Picture 4" descr="Равенсбрюкская молитв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838325"/>
            <a:ext cx="5903912" cy="4486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mtClean="0"/>
              <a:t>Слайд № 24</a:t>
            </a:r>
          </a:p>
        </p:txBody>
      </p:sp>
      <p:pic>
        <p:nvPicPr>
          <p:cNvPr id="27651" name="Picture 4" descr="Равенсбрюкская молитв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658938"/>
            <a:ext cx="5832475" cy="4695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mtClean="0"/>
              <a:t>Слайд № 25</a:t>
            </a:r>
          </a:p>
        </p:txBody>
      </p:sp>
      <p:pic>
        <p:nvPicPr>
          <p:cNvPr id="2867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25713" y="1700213"/>
            <a:ext cx="3781425" cy="4681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 smtClean="0"/>
          </a:p>
        </p:txBody>
      </p:sp>
      <p:pic>
        <p:nvPicPr>
          <p:cNvPr id="3584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5450" y="2255838"/>
            <a:ext cx="5108575" cy="3644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2</a:t>
            </a:r>
            <a:endParaRPr lang="ru-RU" altLang="ru-RU" sz="2000" smtClean="0"/>
          </a:p>
        </p:txBody>
      </p:sp>
      <p:pic>
        <p:nvPicPr>
          <p:cNvPr id="5123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628775"/>
            <a:ext cx="7164387" cy="437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3</a:t>
            </a:r>
            <a:endParaRPr lang="ru-RU" altLang="ru-RU" sz="2000" smtClean="0"/>
          </a:p>
        </p:txBody>
      </p:sp>
      <p:pic>
        <p:nvPicPr>
          <p:cNvPr id="6147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500188"/>
            <a:ext cx="6335713" cy="4110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5</a:t>
            </a:r>
            <a:endParaRPr lang="ru-RU" altLang="ru-RU" sz="2000" smtClean="0"/>
          </a:p>
        </p:txBody>
      </p:sp>
      <p:pic>
        <p:nvPicPr>
          <p:cNvPr id="8195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727200"/>
            <a:ext cx="6192838" cy="4364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6</a:t>
            </a:r>
            <a:endParaRPr lang="ru-RU" altLang="ru-RU" sz="2000" smtClean="0"/>
          </a:p>
        </p:txBody>
      </p:sp>
      <p:pic>
        <p:nvPicPr>
          <p:cNvPr id="9219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813" y="1341438"/>
            <a:ext cx="6229350" cy="5124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7</a:t>
            </a:r>
            <a:endParaRPr lang="ru-RU" altLang="ru-RU" sz="2000" smtClean="0"/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2738" y="1406525"/>
            <a:ext cx="6589712" cy="4786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8</a:t>
            </a:r>
            <a:endParaRPr lang="ru-RU" altLang="ru-RU" sz="2000" smtClean="0"/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813" y="981075"/>
            <a:ext cx="6048375" cy="5476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000" smtClean="0"/>
              <a:t>Слайд №</a:t>
            </a:r>
            <a:r>
              <a:rPr lang="en-US" altLang="ru-RU" sz="2000" smtClean="0"/>
              <a:t> 9</a:t>
            </a:r>
            <a:endParaRPr lang="ru-RU" altLang="ru-RU" sz="2000" smtClean="0"/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0700" y="1898650"/>
            <a:ext cx="5562600" cy="3897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81</TotalTime>
  <Words>89</Words>
  <Application>Microsoft Office PowerPoint</Application>
  <PresentationFormat>Экран (4:3)</PresentationFormat>
  <Paragraphs>24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Сотрудничество</vt:lpstr>
      <vt:lpstr>фотографии взяты из книги "Передайте об этом детям вашим... " </vt:lpstr>
      <vt:lpstr>Слайд № 1</vt:lpstr>
      <vt:lpstr>Слайд № 2</vt:lpstr>
      <vt:lpstr>Слайд № 3</vt:lpstr>
      <vt:lpstr>Слайд № 5</vt:lpstr>
      <vt:lpstr>Слайд № 6</vt:lpstr>
      <vt:lpstr>Слайд № 7</vt:lpstr>
      <vt:lpstr>Слайд № 8</vt:lpstr>
      <vt:lpstr>Слайд № 9</vt:lpstr>
      <vt:lpstr>Слайд № 10</vt:lpstr>
      <vt:lpstr>Слайд № 11</vt:lpstr>
      <vt:lpstr>Слайд № 12</vt:lpstr>
      <vt:lpstr>Слайд № 13</vt:lpstr>
      <vt:lpstr>Слайд № 14</vt:lpstr>
      <vt:lpstr>Слайд № 15</vt:lpstr>
      <vt:lpstr>Слайд № 17</vt:lpstr>
      <vt:lpstr>Слайд № 18</vt:lpstr>
      <vt:lpstr>Слайд № 19</vt:lpstr>
      <vt:lpstr>Слайд № 22</vt:lpstr>
      <vt:lpstr>Слайд № 23</vt:lpstr>
      <vt:lpstr>Слайд № 24</vt:lpstr>
      <vt:lpstr>Слайд № 25</vt:lpstr>
      <vt:lpstr>Презентация PowerPoint</vt:lpstr>
    </vt:vector>
  </TitlesOfParts>
  <Company>Wg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FoM</dc:creator>
  <cp:lastModifiedBy>www</cp:lastModifiedBy>
  <cp:revision>11</cp:revision>
  <dcterms:created xsi:type="dcterms:W3CDTF">2009-10-23T09:31:47Z</dcterms:created>
  <dcterms:modified xsi:type="dcterms:W3CDTF">2022-11-20T06:24:58Z</dcterms:modified>
</cp:coreProperties>
</file>