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75" r:id="rId4"/>
    <p:sldId id="260" r:id="rId5"/>
    <p:sldId id="273" r:id="rId6"/>
    <p:sldId id="276" r:id="rId7"/>
    <p:sldId id="261" r:id="rId8"/>
    <p:sldId id="262" r:id="rId9"/>
    <p:sldId id="277" r:id="rId10"/>
    <p:sldId id="282" r:id="rId11"/>
    <p:sldId id="264" r:id="rId12"/>
    <p:sldId id="278" r:id="rId13"/>
    <p:sldId id="279" r:id="rId14"/>
    <p:sldId id="265" r:id="rId15"/>
    <p:sldId id="271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03.03.2020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obuchonok.ru/node/2198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pamyat-naroda.ru/heroes/podvig-chelovek_nagrazhdenie30954924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628800"/>
            <a:ext cx="8640960" cy="3514712"/>
          </a:xfrm>
        </p:spPr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6600" b="1" dirty="0" smtClean="0">
                <a:ln w="11430"/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6000" b="1" dirty="0" smtClean="0">
                <a:hlinkClick r:id="rId3" tooltip="Мои родные – защитники Отечества "/>
              </a:rPr>
              <a:t>Мои родные – участники</a:t>
            </a:r>
            <a:r>
              <a:rPr lang="ru-RU" sz="6000" b="1" dirty="0" smtClean="0"/>
              <a:t> Великой Отечественной войны</a:t>
            </a:r>
            <a:r>
              <a:rPr lang="ru-RU" sz="6000" dirty="0" smtClean="0"/>
              <a:t/>
            </a:r>
            <a:br>
              <a:rPr lang="ru-RU" sz="6000" dirty="0" smtClean="0"/>
            </a:br>
            <a:endParaRPr lang="ru-RU" sz="6000" b="1" dirty="0">
              <a:ln w="11430"/>
              <a:solidFill>
                <a:srgbClr val="C0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88024" y="4869160"/>
            <a:ext cx="3744416" cy="1368152"/>
          </a:xfrm>
        </p:spPr>
        <p:txBody>
          <a:bodyPr>
            <a:normAutofit fontScale="85000" lnSpcReduction="10000"/>
          </a:bodyPr>
          <a:lstStyle/>
          <a:p>
            <a:pPr>
              <a:spcBef>
                <a:spcPts val="0"/>
              </a:spcBef>
            </a:pPr>
            <a:r>
              <a:rPr lang="ru-RU" sz="2000" dirty="0" smtClean="0">
                <a:solidFill>
                  <a:srgbClr val="C00000"/>
                </a:solidFill>
              </a:rPr>
              <a:t> </a:t>
            </a:r>
            <a:r>
              <a:rPr lang="ru-RU" sz="2000" b="1" dirty="0">
                <a:solidFill>
                  <a:srgbClr val="C00000"/>
                </a:solidFill>
              </a:rPr>
              <a:t>А</a:t>
            </a:r>
            <a:r>
              <a:rPr lang="ru-RU" sz="2000" b="1" dirty="0" smtClean="0">
                <a:solidFill>
                  <a:srgbClr val="C00000"/>
                </a:solidFill>
              </a:rPr>
              <a:t>втор: </a:t>
            </a:r>
            <a:r>
              <a:rPr lang="ru-RU" sz="2000" b="1" dirty="0" smtClean="0">
                <a:solidFill>
                  <a:srgbClr val="C00000"/>
                </a:solidFill>
              </a:rPr>
              <a:t>Денисова Ольга ученица 3 </a:t>
            </a:r>
            <a:r>
              <a:rPr lang="ru-RU" sz="2000" b="1" dirty="0" smtClean="0">
                <a:solidFill>
                  <a:srgbClr val="C00000"/>
                </a:solidFill>
              </a:rPr>
              <a:t>класса </a:t>
            </a:r>
            <a:r>
              <a:rPr lang="ru-RU" sz="2000" b="1" dirty="0" smtClean="0">
                <a:solidFill>
                  <a:srgbClr val="C00000"/>
                </a:solidFill>
              </a:rPr>
              <a:t>МКОУ «Знаменская СОШ»</a:t>
            </a:r>
            <a:endParaRPr lang="ru-RU" sz="2000" b="1" dirty="0" smtClean="0">
              <a:solidFill>
                <a:srgbClr val="C00000"/>
              </a:solidFill>
            </a:endParaRPr>
          </a:p>
          <a:p>
            <a:pPr>
              <a:spcBef>
                <a:spcPts val="0"/>
              </a:spcBef>
            </a:pPr>
            <a:r>
              <a:rPr lang="ru-RU" sz="2000" b="1" dirty="0" smtClean="0">
                <a:solidFill>
                  <a:srgbClr val="C00000"/>
                </a:solidFill>
              </a:rPr>
              <a:t>Руководитель:</a:t>
            </a:r>
          </a:p>
          <a:p>
            <a:pPr>
              <a:spcBef>
                <a:spcPts val="0"/>
              </a:spcBef>
            </a:pPr>
            <a:r>
              <a:rPr lang="ru-RU" sz="2000" b="1" dirty="0" smtClean="0">
                <a:solidFill>
                  <a:srgbClr val="C00000"/>
                </a:solidFill>
              </a:rPr>
              <a:t>Тимофеева И.Н.учитель </a:t>
            </a:r>
            <a:r>
              <a:rPr lang="ru-RU" sz="2000" b="1" dirty="0" smtClean="0">
                <a:solidFill>
                  <a:srgbClr val="C00000"/>
                </a:solidFill>
              </a:rPr>
              <a:t>начальных классов.</a:t>
            </a:r>
            <a:endParaRPr lang="ru-RU" sz="2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83551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21444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Извещение о смерти В.К. Денисова</a:t>
            </a:r>
            <a:endParaRPr lang="ru-RU" dirty="0"/>
          </a:p>
        </p:txBody>
      </p:sp>
      <p:pic>
        <p:nvPicPr>
          <p:cNvPr id="3" name="Рисунок 2" descr="_DSC0043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 l="11401" t="16940" r="13177" b="7832"/>
          <a:stretch>
            <a:fillRect/>
          </a:stretch>
        </p:blipFill>
        <p:spPr bwMode="auto">
          <a:xfrm>
            <a:off x="1142977" y="1857364"/>
            <a:ext cx="6500858" cy="46434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808750"/>
          </a:xfrm>
        </p:spPr>
        <p:txBody>
          <a:bodyPr>
            <a:normAutofit/>
          </a:bodyPr>
          <a:lstStyle/>
          <a:p>
            <a:r>
              <a:rPr lang="ru-RU" dirty="0" smtClean="0"/>
              <a:t> Брат моего </a:t>
            </a:r>
            <a:r>
              <a:rPr lang="ru-RU" dirty="0" err="1" smtClean="0"/>
              <a:t>прадедушки</a:t>
            </a:r>
            <a:r>
              <a:rPr lang="ru-RU" b="1" dirty="0" err="1" smtClean="0"/>
              <a:t>-Семён</a:t>
            </a:r>
            <a:r>
              <a:rPr lang="ru-RU" b="1" dirty="0" smtClean="0"/>
              <a:t> Константинович Денисов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14876" y="2143116"/>
            <a:ext cx="3971924" cy="3983047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Родился в 1899 году в селе Знаменское </a:t>
            </a:r>
            <a:r>
              <a:rPr lang="ru-RU" dirty="0" err="1" smtClean="0"/>
              <a:t>Щигровского</a:t>
            </a:r>
            <a:r>
              <a:rPr lang="ru-RU" dirty="0" smtClean="0"/>
              <a:t> уезда  Курской губернии. Б</a:t>
            </a:r>
            <a:r>
              <a:rPr lang="ru-RU" dirty="0" smtClean="0"/>
              <a:t>ыл </a:t>
            </a:r>
            <a:r>
              <a:rPr lang="ru-RU" dirty="0" smtClean="0"/>
              <a:t>призван в Красную Армию 29 сентября 1941 года </a:t>
            </a:r>
            <a:r>
              <a:rPr lang="ru-RU" dirty="0" err="1" smtClean="0"/>
              <a:t>Суджанским</a:t>
            </a:r>
            <a:r>
              <a:rPr lang="ru-RU" dirty="0" smtClean="0"/>
              <a:t> РВК Курской области. </a:t>
            </a:r>
            <a:endParaRPr lang="ru-RU" dirty="0"/>
          </a:p>
        </p:txBody>
      </p:sp>
      <p:pic>
        <p:nvPicPr>
          <p:cNvPr id="7" name="Рисунок 6" descr="F:\Денисовы\Приложение 2. Денисов Семён Константинович  25.01.1945г.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071678"/>
            <a:ext cx="3786214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96117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>
            <a:normAutofit/>
          </a:bodyPr>
          <a:lstStyle/>
          <a:p>
            <a:r>
              <a:rPr lang="ru-RU" dirty="0" smtClean="0"/>
              <a:t>Получил воинское звание сержант. Являлся командиром 4-го мостового взвода 1-ой мостостроительной роты</a:t>
            </a:r>
            <a:r>
              <a:rPr lang="ru-RU" dirty="0" smtClean="0"/>
              <a:t>.</a:t>
            </a:r>
          </a:p>
          <a:p>
            <a:r>
              <a:rPr lang="ru-RU" dirty="0" smtClean="0"/>
              <a:t>За выполнение боевых заданий и отличное знание своего дела С.К. Денисов  отмечен значком «Отличный дорожник». А 20 сентября 1944 года Фронтовым приказом № 118/</a:t>
            </a:r>
            <a:r>
              <a:rPr lang="ru-RU" dirty="0" err="1" smtClean="0"/>
              <a:t>н</a:t>
            </a:r>
            <a:r>
              <a:rPr lang="ru-RU" dirty="0" smtClean="0"/>
              <a:t>  ВС 1-го Украинского фронта награждён медалью «За боевые заслуги»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Закончил боевой путь С.К. Денисов на территории Германии.</a:t>
            </a:r>
          </a:p>
          <a:p>
            <a:endParaRPr lang="ru-RU" dirty="0"/>
          </a:p>
        </p:txBody>
      </p:sp>
      <p:pic>
        <p:nvPicPr>
          <p:cNvPr id="5" name="Содержимое 4" descr="https://avatars.mds.yandex.net/get-pdb/1645430/a3c00aac-7817-4190-a511-f9d2cc5e0056/s1200?webp=false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1714488"/>
            <a:ext cx="4038600" cy="3604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Поклонимся великим тем годам,</a:t>
            </a:r>
            <a:br>
              <a:rPr lang="ru-RU" dirty="0" smtClean="0"/>
            </a:br>
            <a:r>
              <a:rPr lang="ru-RU" dirty="0" smtClean="0"/>
              <a:t>Тем славным командирам и бойцам,</a:t>
            </a:r>
            <a:br>
              <a:rPr lang="ru-RU" dirty="0" smtClean="0"/>
            </a:br>
            <a:r>
              <a:rPr lang="ru-RU" dirty="0" smtClean="0"/>
              <a:t>И маршалам страны, и рядовым —</a:t>
            </a:r>
            <a:br>
              <a:rPr lang="ru-RU" dirty="0" smtClean="0"/>
            </a:br>
            <a:r>
              <a:rPr lang="ru-RU" dirty="0" smtClean="0"/>
              <a:t>Поклонимся и мёртвым, и живым,</a:t>
            </a:r>
            <a:br>
              <a:rPr lang="ru-RU" dirty="0" smtClean="0"/>
            </a:br>
            <a:r>
              <a:rPr lang="ru-RU" dirty="0" smtClean="0"/>
              <a:t>Всем тем, которых забывать нельзя,</a:t>
            </a:r>
            <a:br>
              <a:rPr lang="ru-RU" dirty="0" smtClean="0"/>
            </a:br>
            <a:r>
              <a:rPr lang="ru-RU" dirty="0" smtClean="0"/>
              <a:t>Поклонимся, поклонимся, друзья!..</a:t>
            </a:r>
            <a:br>
              <a:rPr lang="ru-RU" dirty="0" smtClean="0"/>
            </a:br>
            <a:r>
              <a:rPr lang="ru-RU" dirty="0" smtClean="0"/>
              <a:t>Всем миром, всем народом, всей землей</a:t>
            </a:r>
            <a:br>
              <a:rPr lang="ru-RU" dirty="0" smtClean="0"/>
            </a:br>
            <a:r>
              <a:rPr lang="ru-RU" dirty="0" smtClean="0"/>
              <a:t>Поклонимся за тот великий бой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52352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Заключение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. Я горжусь своим прадедом и его </a:t>
            </a:r>
            <a:r>
              <a:rPr lang="ru-RU" dirty="0" smtClean="0"/>
              <a:t>братьями </a:t>
            </a:r>
            <a:r>
              <a:rPr lang="ru-RU" dirty="0" smtClean="0"/>
              <a:t>– участниками Великой Отечественной войны. Они внесли свой неоценимый вклад в великое дело Победы. Я думаю, что мне будет что рассказать своим детям и внукам. Я постараюсь сохранить для своих потомков хотя бы эти знания. Ведь пока мы помним прошлое, у нас есть и </a:t>
            </a:r>
            <a:r>
              <a:rPr lang="ru-RU" dirty="0" smtClean="0"/>
              <a:t>будущее</a:t>
            </a:r>
          </a:p>
        </p:txBody>
      </p:sp>
    </p:spTree>
    <p:extLst>
      <p:ext uri="{BB962C8B-B14F-4D97-AF65-F5344CB8AC3E}">
        <p14:creationId xmlns:p14="http://schemas.microsoft.com/office/powerpoint/2010/main" xmlns="" val="1934504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Источники информации и используемая литература:</a:t>
            </a:r>
          </a:p>
          <a:p>
            <a:pPr lvl="0"/>
            <a:r>
              <a:rPr lang="ru-RU" dirty="0" smtClean="0"/>
              <a:t>1 Документы из семейного архива.</a:t>
            </a:r>
          </a:p>
          <a:p>
            <a:pPr lvl="0"/>
            <a:r>
              <a:rPr lang="ru-RU" dirty="0" smtClean="0"/>
              <a:t>2. Ресурсы Интернет.</a:t>
            </a:r>
          </a:p>
          <a:p>
            <a:r>
              <a:rPr lang="ru-RU" dirty="0" smtClean="0"/>
              <a:t>-Наградной лист. Приказ подразделения №: 118/</a:t>
            </a:r>
            <a:r>
              <a:rPr lang="ru-RU" dirty="0" err="1" smtClean="0"/>
              <a:t>н</a:t>
            </a:r>
            <a:r>
              <a:rPr lang="ru-RU" dirty="0" smtClean="0"/>
              <a:t> от: 20.09.1944 г. [Электронный ресурс].URL: </a:t>
            </a:r>
            <a:r>
              <a:rPr lang="ru-RU" u="sng" dirty="0" smtClean="0">
                <a:hlinkClick r:id="rId2"/>
              </a:rPr>
              <a:t>https://pamyat-naroda.ru/heroes/podvig-chelovek_nagrazhdenie30954924</a:t>
            </a:r>
            <a:r>
              <a:rPr lang="ru-RU" dirty="0" smtClean="0"/>
              <a:t> </a:t>
            </a:r>
            <a:endParaRPr lang="ru-RU" dirty="0" smtClean="0"/>
          </a:p>
          <a:p>
            <a:r>
              <a:rPr lang="ru-RU" dirty="0" smtClean="0"/>
              <a:t>-</a:t>
            </a:r>
            <a:r>
              <a:rPr lang="ru-RU" dirty="0" smtClean="0"/>
              <a:t>https://pamyat-naroda.ru/documents/view/?id=154041609&amp;backurl</a:t>
            </a:r>
            <a:r>
              <a:rPr lang="ru-RU" dirty="0" smtClean="0"/>
              <a:t>=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86812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940966"/>
          </a:xfrm>
        </p:spPr>
        <p:txBody>
          <a:bodyPr/>
          <a:lstStyle/>
          <a:p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6085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i="1" dirty="0" smtClean="0"/>
              <a:t>Цель исследования</a:t>
            </a:r>
            <a:r>
              <a:rPr lang="ru-RU" dirty="0" smtClean="0"/>
              <a:t> – раскрыть вклад братьев Денисовых в Великую </a:t>
            </a:r>
            <a:r>
              <a:rPr lang="ru-RU" dirty="0" smtClean="0"/>
              <a:t>Победу</a:t>
            </a:r>
          </a:p>
          <a:p>
            <a:pPr>
              <a:buNone/>
            </a:pPr>
            <a:r>
              <a:rPr lang="ru-RU" b="1" i="1" dirty="0" smtClean="0"/>
              <a:t>    Задачи</a:t>
            </a:r>
            <a:r>
              <a:rPr lang="ru-RU" dirty="0" smtClean="0"/>
              <a:t>:</a:t>
            </a:r>
          </a:p>
          <a:p>
            <a:pPr lvl="0"/>
            <a:r>
              <a:rPr lang="ru-RU" dirty="0" smtClean="0"/>
              <a:t>собрать сведения о наших родственниках – участниках Великой Отечественной войны через общение с бабушкой, родителями… </a:t>
            </a:r>
          </a:p>
          <a:p>
            <a:pPr lvl="0"/>
            <a:r>
              <a:rPr lang="ru-RU" dirty="0" smtClean="0"/>
              <a:t>познакомиться с сохранившимися документами прошлого. 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76597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smtClean="0"/>
              <a:t>Объект исследования</a:t>
            </a:r>
            <a:r>
              <a:rPr lang="ru-RU" dirty="0" smtClean="0"/>
              <a:t> – члены нашей семьи.</a:t>
            </a:r>
          </a:p>
          <a:p>
            <a:r>
              <a:rPr lang="ru-RU" b="1" i="1" dirty="0" smtClean="0"/>
              <a:t>Предмет исследования</a:t>
            </a:r>
            <a:r>
              <a:rPr lang="ru-RU" dirty="0" smtClean="0"/>
              <a:t> – история нашей семьи.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940966"/>
          </a:xfrm>
        </p:spPr>
        <p:txBody>
          <a:bodyPr/>
          <a:lstStyle/>
          <a:p>
            <a:r>
              <a:rPr lang="ru-RU" b="1" i="1" dirty="0" smtClean="0"/>
              <a:t>Гипотеза:</a:t>
            </a: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844824"/>
            <a:ext cx="8229600" cy="46085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история </a:t>
            </a:r>
            <a:r>
              <a:rPr lang="ru-RU" dirty="0" smtClean="0"/>
              <a:t>моей семьи и героическое прошлое моей Родины – одно целое.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36852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>Этапы исследования: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Сбор информации о членах семьи и восстановление части родословной. </a:t>
            </a:r>
          </a:p>
          <a:p>
            <a:pPr lvl="0"/>
            <a:r>
              <a:rPr lang="ru-RU" dirty="0" smtClean="0"/>
              <a:t>Поиск документов об участии в ВОВ, подтверждающих вклад нашей семьи в дело Победы. </a:t>
            </a:r>
          </a:p>
          <a:p>
            <a:pPr lvl="0"/>
            <a:r>
              <a:rPr lang="ru-RU" dirty="0" smtClean="0"/>
              <a:t>Анализ вклада нашей семьи в историю Родины.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54569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71546"/>
            <a:ext cx="8229600" cy="1071570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>Методы исследования</a:t>
            </a:r>
            <a:r>
              <a:rPr lang="ru-RU" b="1" dirty="0" smtClean="0"/>
              <a:t>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71678"/>
            <a:ext cx="8229600" cy="4054485"/>
          </a:xfrm>
        </p:spPr>
        <p:txBody>
          <a:bodyPr/>
          <a:lstStyle/>
          <a:p>
            <a:pPr lvl="0"/>
            <a:r>
              <a:rPr lang="ru-RU" dirty="0" smtClean="0"/>
              <a:t>сбор информации путем опроса родственников; </a:t>
            </a:r>
          </a:p>
          <a:p>
            <a:pPr lvl="0"/>
            <a:r>
              <a:rPr lang="ru-RU" dirty="0" smtClean="0"/>
              <a:t>поиск документальных источников в семейных архивах родственников; </a:t>
            </a:r>
          </a:p>
          <a:p>
            <a:pPr lvl="0"/>
            <a:r>
              <a:rPr lang="ru-RU" dirty="0" smtClean="0"/>
              <a:t>изучение Интернет-ресурсов.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 smtClean="0"/>
              <a:t>Мой прадедушка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99992" y="1988840"/>
            <a:ext cx="3600400" cy="4525963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Пётр Константинович Денисов, родился в 1904 году в деревне Денисовка </a:t>
            </a:r>
            <a:r>
              <a:rPr lang="ru-RU" sz="2400" dirty="0" err="1" smtClean="0"/>
              <a:t>Щигровского</a:t>
            </a:r>
            <a:r>
              <a:rPr lang="ru-RU" sz="2400" dirty="0" smtClean="0"/>
              <a:t> уезда Курской губернии</a:t>
            </a:r>
            <a:r>
              <a:rPr lang="ru-RU" sz="2400" dirty="0" smtClean="0"/>
              <a:t>.</a:t>
            </a:r>
            <a:r>
              <a:rPr lang="ru-RU" sz="2400" dirty="0" smtClean="0"/>
              <a:t> Мой прадедушка П.К. Денисов участвовал в </a:t>
            </a:r>
            <a:r>
              <a:rPr lang="ru-RU" sz="2400" dirty="0" err="1" smtClean="0"/>
              <a:t>Глуховская</a:t>
            </a:r>
            <a:r>
              <a:rPr lang="ru-RU" sz="2400" dirty="0" smtClean="0"/>
              <a:t> наступательная операция и пропал без вести.  </a:t>
            </a:r>
          </a:p>
          <a:p>
            <a:endParaRPr lang="ru-RU" sz="2400" dirty="0"/>
          </a:p>
        </p:txBody>
      </p:sp>
      <p:pic>
        <p:nvPicPr>
          <p:cNvPr id="5" name="Рисунок 4" descr="M:\9 мая\вернулись. награждены\Денисова Настя\Денисовы братья.JPG"/>
          <p:cNvPicPr/>
          <p:nvPr/>
        </p:nvPicPr>
        <p:blipFill>
          <a:blip r:embed="rId2" cstate="print"/>
          <a:srcRect l="4490" t="2329" r="1539" b="1164"/>
          <a:stretch>
            <a:fillRect/>
          </a:stretch>
        </p:blipFill>
        <p:spPr bwMode="auto">
          <a:xfrm>
            <a:off x="1357290" y="1857364"/>
            <a:ext cx="2500330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С.К. Денисов (слева), П.К. Денисов,</a:t>
            </a:r>
            <a:endParaRPr kumimoji="0" lang="ru-RU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В.И. Денисова, сын Анатолий. 1930-е г.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38179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39348"/>
            <a:ext cx="8229600" cy="1675205"/>
          </a:xfrm>
        </p:spPr>
        <p:txBody>
          <a:bodyPr>
            <a:normAutofit/>
          </a:bodyPr>
          <a:lstStyle/>
          <a:p>
            <a:r>
              <a:rPr lang="ru-RU" b="1" dirty="0" smtClean="0"/>
              <a:t>Мои родные- участники Великой Отечественной войны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23928" y="2143116"/>
            <a:ext cx="4762872" cy="3983047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Брат моего прадедушки – </a:t>
            </a:r>
            <a:r>
              <a:rPr lang="ru-RU" b="1" dirty="0" smtClean="0"/>
              <a:t>Василий Константинович Денисов</a:t>
            </a:r>
            <a:r>
              <a:rPr lang="ru-RU" dirty="0" smtClean="0"/>
              <a:t>, 1911 года рождения, призван в Красную Армию Ленинским РВК города Харьков. 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2289" name="Picture 1" descr="F:\Денисовы\Фото\Денисов Василий Константинович в центре 13.07.1937 г.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2071678"/>
            <a:ext cx="2819737" cy="399916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002232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В боях за Думиничи получил тяжёлое ранение в живот , 5 апреля 1942 г. был направлен в полевой подвижной госпиталь № 705, где 11 апреля от полученных ран умер. </a:t>
            </a:r>
            <a:endParaRPr lang="ru-RU" dirty="0"/>
          </a:p>
        </p:txBody>
      </p:sp>
      <p:pic>
        <p:nvPicPr>
          <p:cNvPr id="5" name="Содержимое 4" descr="http://www.wio.ru/galgrnd/inf/vorone42.jpg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11276" y="1600200"/>
            <a:ext cx="293044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A0000"/>
      </a:hlink>
      <a:folHlink>
        <a:srgbClr val="FAC08F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491</TotalTime>
  <Words>473</Words>
  <Application>Microsoft Office PowerPoint</Application>
  <PresentationFormat>Экран (4:3)</PresentationFormat>
  <Paragraphs>42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 Мои родные – участники Великой Отечественной войны </vt:lpstr>
      <vt:lpstr>Слайд 2</vt:lpstr>
      <vt:lpstr>Слайд 3</vt:lpstr>
      <vt:lpstr>Гипотеза:</vt:lpstr>
      <vt:lpstr>Этапы исследования: </vt:lpstr>
      <vt:lpstr>Методы исследования: </vt:lpstr>
      <vt:lpstr>Мой прадедушка</vt:lpstr>
      <vt:lpstr>Мои родные- участники Великой Отечественной войны </vt:lpstr>
      <vt:lpstr>Слайд 9</vt:lpstr>
      <vt:lpstr>Извещение о смерти В.К. Денисова</vt:lpstr>
      <vt:lpstr> Брат моего прадедушки-Семён Константинович Денисов </vt:lpstr>
      <vt:lpstr>Слайд 12</vt:lpstr>
      <vt:lpstr>Слайд 13</vt:lpstr>
      <vt:lpstr>Слайд 14</vt:lpstr>
      <vt:lpstr>Заключение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Нам дороги эти позабыть нельзя!</dc:title>
  <dc:creator>Ранько Елена</dc:creator>
  <cp:lastModifiedBy>Admin</cp:lastModifiedBy>
  <cp:revision>48</cp:revision>
  <dcterms:created xsi:type="dcterms:W3CDTF">2015-04-19T15:51:03Z</dcterms:created>
  <dcterms:modified xsi:type="dcterms:W3CDTF">2020-03-03T10:43:24Z</dcterms:modified>
</cp:coreProperties>
</file>