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1" r:id="rId1"/>
  </p:sldMasterIdLst>
  <p:sldIdLst>
    <p:sldId id="256" r:id="rId2"/>
    <p:sldId id="257" r:id="rId3"/>
    <p:sldId id="258" r:id="rId4"/>
    <p:sldId id="261" r:id="rId5"/>
    <p:sldId id="259" r:id="rId6"/>
    <p:sldId id="260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5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6" d="100"/>
          <a:sy n="66" d="100"/>
        </p:scale>
        <p:origin x="668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7C617-4624-4D65-AE68-2EC5DB9230E9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204BD-B210-457A-A10C-56C4AB59E5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07243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7C617-4624-4D65-AE68-2EC5DB9230E9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204BD-B210-457A-A10C-56C4AB59E5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63156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7C617-4624-4D65-AE68-2EC5DB9230E9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204BD-B210-457A-A10C-56C4AB59E5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65348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7C617-4624-4D65-AE68-2EC5DB9230E9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204BD-B210-457A-A10C-56C4AB59E5EE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441074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7C617-4624-4D65-AE68-2EC5DB9230E9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204BD-B210-457A-A10C-56C4AB59E5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89359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7C617-4624-4D65-AE68-2EC5DB9230E9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204BD-B210-457A-A10C-56C4AB59E5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48888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7C617-4624-4D65-AE68-2EC5DB9230E9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204BD-B210-457A-A10C-56C4AB59E5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61459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7C617-4624-4D65-AE68-2EC5DB9230E9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204BD-B210-457A-A10C-56C4AB59E5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004541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7C617-4624-4D65-AE68-2EC5DB9230E9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204BD-B210-457A-A10C-56C4AB59E5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29127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7C617-4624-4D65-AE68-2EC5DB9230E9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204BD-B210-457A-A10C-56C4AB59E5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7359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7C617-4624-4D65-AE68-2EC5DB9230E9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204BD-B210-457A-A10C-56C4AB59E5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22871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7C617-4624-4D65-AE68-2EC5DB9230E9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204BD-B210-457A-A10C-56C4AB59E5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80431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7C617-4624-4D65-AE68-2EC5DB9230E9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204BD-B210-457A-A10C-56C4AB59E5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96118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7C617-4624-4D65-AE68-2EC5DB9230E9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204BD-B210-457A-A10C-56C4AB59E5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86236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7C617-4624-4D65-AE68-2EC5DB9230E9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204BD-B210-457A-A10C-56C4AB59E5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97891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7C617-4624-4D65-AE68-2EC5DB9230E9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204BD-B210-457A-A10C-56C4AB59E5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5211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7C617-4624-4D65-AE68-2EC5DB9230E9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204BD-B210-457A-A10C-56C4AB59E5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6699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0777C617-4624-4D65-AE68-2EC5DB9230E9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C204BD-B210-457A-A10C-56C4AB59E5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593137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  <p:sldLayoutId id="2147483713" r:id="rId12"/>
    <p:sldLayoutId id="2147483714" r:id="rId13"/>
    <p:sldLayoutId id="2147483715" r:id="rId14"/>
    <p:sldLayoutId id="2147483716" r:id="rId15"/>
    <p:sldLayoutId id="2147483717" r:id="rId16"/>
    <p:sldLayoutId id="2147483718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31C4796-C08D-476F-AFE3-6EAB893D30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54955" y="152401"/>
            <a:ext cx="9299686" cy="2255520"/>
          </a:xfrm>
        </p:spPr>
        <p:txBody>
          <a:bodyPr/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800" b="1" dirty="0">
                <a:solidFill>
                  <a:schemeClr val="tx1">
                    <a:lumMod val="9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Государственное бюджетное дошкольное образовательное</a:t>
            </a:r>
            <a:br>
              <a:rPr lang="ru-RU" sz="1800" dirty="0">
                <a:solidFill>
                  <a:schemeClr val="tx1">
                    <a:lumMod val="9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b="1" dirty="0">
                <a:solidFill>
                  <a:schemeClr val="tx1">
                    <a:lumMod val="9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учреждение детский сад № 93 комбинированного вида</a:t>
            </a:r>
            <a:br>
              <a:rPr lang="ru-RU" sz="1800" dirty="0">
                <a:solidFill>
                  <a:schemeClr val="tx1">
                    <a:lumMod val="9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b="1" dirty="0">
                <a:solidFill>
                  <a:schemeClr val="tx1">
                    <a:lumMod val="9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Красногвардейского района Санкт-Петербурга </a:t>
            </a:r>
            <a:b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Блокада Ленинграда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94FB0290-F507-4877-892B-FAA29473A67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63040" y="2407921"/>
            <a:ext cx="8991601" cy="3550117"/>
          </a:xfrm>
        </p:spPr>
        <p:txBody>
          <a:bodyPr>
            <a:normAutofit/>
          </a:bodyPr>
          <a:lstStyle/>
          <a:p>
            <a:pPr algn="ctr"/>
            <a:r>
              <a:rPr lang="ru-RU" sz="3200" dirty="0"/>
              <a:t>Презентация для детей старшего дошкольного возраста</a:t>
            </a:r>
          </a:p>
          <a:p>
            <a:pPr algn="ctr"/>
            <a:endParaRPr lang="ru-RU" sz="3200" dirty="0"/>
          </a:p>
          <a:p>
            <a:pPr algn="r"/>
            <a:r>
              <a:rPr lang="ru-RU" sz="2400" dirty="0">
                <a:solidFill>
                  <a:schemeClr val="tx1">
                    <a:lumMod val="95000"/>
                  </a:schemeClr>
                </a:solidFill>
              </a:rPr>
              <a:t>Составитель: Гишян ЕЛЕНА </a:t>
            </a:r>
            <a:r>
              <a:rPr lang="ru-RU" sz="2400" dirty="0" err="1">
                <a:solidFill>
                  <a:schemeClr val="tx1">
                    <a:lumMod val="95000"/>
                  </a:schemeClr>
                </a:solidFill>
              </a:rPr>
              <a:t>ГЕНнадьевна</a:t>
            </a:r>
            <a:endParaRPr lang="ru-RU" sz="2400" dirty="0">
              <a:solidFill>
                <a:schemeClr val="tx1">
                  <a:lumMod val="95000"/>
                </a:schemeClr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373390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1324EF4-CBA3-410C-AD38-68706B3928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73732" y="39886"/>
            <a:ext cx="5786910" cy="6778225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128FBCB-31D5-48C0-BB05-D742F205CD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000" y="39887"/>
            <a:ext cx="4934879" cy="677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5164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C0BC4AA-3CAC-42B7-981B-6B59FFD99C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3399" y="0"/>
            <a:ext cx="987428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12936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200D534-3907-48B9-AD89-6434BD21E7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5070" y="0"/>
            <a:ext cx="102818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01463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3C78F28-EF7D-4B61-B343-44AB207561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923" y="0"/>
            <a:ext cx="1125415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12374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B5F115A-2875-4C85-800A-5EC13E738F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0480" y="147002"/>
            <a:ext cx="9418320" cy="6581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27994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CDA30BD-707D-45AB-89CF-9D5FCBBDD6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583" y="520791"/>
            <a:ext cx="11632834" cy="5816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38299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2CEFA58-E2D1-43A3-92EA-DF8B25D092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003" y="289827"/>
            <a:ext cx="11230039" cy="6313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44816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453F494-7141-4A80-BC56-6BB3909926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8540" y="0"/>
            <a:ext cx="1029491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902063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F83AD0C-FB55-4C84-8D89-1A442AA499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247506" cy="467995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8B3EE49-36EE-4023-9DCC-EBFF405B31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7505" y="2939621"/>
            <a:ext cx="5873373" cy="3918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430638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B2540C0-2F3C-4055-BF90-CD7F6B4327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07" y="648635"/>
            <a:ext cx="12094586" cy="5560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86587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3F10565-4EAA-43C2-A6E5-CDB010F6BB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6156" y="160866"/>
            <a:ext cx="9930464" cy="6620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31045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90B1F16-92DB-491E-B63C-6A2C9DBD4B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5733" y="0"/>
            <a:ext cx="10287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11018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A9E8546-92C8-407A-80BE-22EAC25830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640" y="84622"/>
            <a:ext cx="11440719" cy="6688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07766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4F948B0-5365-4A0D-A62F-145C6BFBC2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8286" y="43714"/>
            <a:ext cx="9085714" cy="68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12101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0EDA2F0-DE35-48B7-A732-ACA9B41AC6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0857" y="0"/>
            <a:ext cx="1017884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16350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0A5A626-FAA0-4D98-89CB-E0582A59D0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112" y="121742"/>
            <a:ext cx="5646126" cy="375723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BF40B16-CE1A-487E-AEE3-12B4ADF3AD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294" y="3302291"/>
            <a:ext cx="5753057" cy="3555709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CE3C8E4-836A-4B6A-9941-EFDBE839075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2651" y="-14744"/>
            <a:ext cx="5399292" cy="6872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47476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83E1A0A-D89C-4130-8818-A158C31FF6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752" y="-1"/>
            <a:ext cx="5163425" cy="6756935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6F866C3-C061-4146-8860-F6F20E2D25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69177" y="327259"/>
            <a:ext cx="6691718" cy="6203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7742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EF9FE81-788A-4140-ABE5-9A005BEA60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2010" y="14394"/>
            <a:ext cx="5203990" cy="682921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692777C-9650-4894-9935-C96427C7FF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5555" y="0"/>
            <a:ext cx="4830874" cy="6851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216572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145</TotalTime>
  <Words>30</Words>
  <Application>Microsoft Office PowerPoint</Application>
  <PresentationFormat>Широкоэкранный</PresentationFormat>
  <Paragraphs>4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5" baseType="lpstr">
      <vt:lpstr>Arial</vt:lpstr>
      <vt:lpstr>Calibri</vt:lpstr>
      <vt:lpstr>Century Gothic</vt:lpstr>
      <vt:lpstr>Times New Roman</vt:lpstr>
      <vt:lpstr>Wingdings 3</vt:lpstr>
      <vt:lpstr>Ион</vt:lpstr>
      <vt:lpstr>Государственное бюджетное дошкольное образовательное учреждение детский сад № 93 комбинированного вида Красногвардейского района Санкт-Петербурга  Блокада Ленинграда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Блокада Ленинграда</dc:title>
  <dc:creator>Елена Гишян</dc:creator>
  <cp:lastModifiedBy>Елена Гишян</cp:lastModifiedBy>
  <cp:revision>9</cp:revision>
  <dcterms:created xsi:type="dcterms:W3CDTF">2022-01-22T10:07:35Z</dcterms:created>
  <dcterms:modified xsi:type="dcterms:W3CDTF">2022-02-26T17:55:53Z</dcterms:modified>
</cp:coreProperties>
</file>