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sldIdLst>
    <p:sldId id="256" r:id="rId2"/>
    <p:sldId id="262" r:id="rId3"/>
    <p:sldId id="273" r:id="rId4"/>
    <p:sldId id="264" r:id="rId5"/>
    <p:sldId id="265" r:id="rId6"/>
    <p:sldId id="267" r:id="rId7"/>
    <p:sldId id="268" r:id="rId8"/>
    <p:sldId id="270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ристина" initials="к" lastIdx="1" clrIdx="0">
    <p:extLst>
      <p:ext uri="{19B8F6BF-5375-455C-9EA6-DF929625EA0E}">
        <p15:presenceInfo xmlns:p15="http://schemas.microsoft.com/office/powerpoint/2012/main" userId="крист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1T22:50:21.695" idx="1">
    <p:pos x="6636" y="30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E1A00-94D4-4FB3-9B7E-A3DA0C6114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F23584-A26D-4C2F-B805-466FC50E76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1E41B9-53AB-46C8-B2F9-039355F03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1BB3D3-9914-444E-9F87-60D9DB412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E9E7E3-EE76-48F6-BE89-A6836A0B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36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D0E1B-9E76-40E0-85E5-35FD8E0FC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A76CE5-4640-4DF9-9BE8-FC4DE69FC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E045D1-B476-4FA4-8D62-C7ECFE7AD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E190D3-817D-4CCA-924F-00E0C1FEE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9DC053-5FCA-4150-95EB-FF4FF8981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5C30B56-2EC2-4651-A501-6920D59D3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2F7523-4BB2-4D8C-938E-EEF64C2BB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544FA-8F62-40CB-A95A-152C343AA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F252A5-DC79-4CB9-BB6A-4FAB19B96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B4350C-2A6C-45CE-A27B-ED085BED9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8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A04DB-A289-4FF6-A1F1-7CC1083AF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5C0537-CD74-4041-8D47-F2C3C3484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7720AA-6265-4710-B380-F599BE1DE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FF880-9CCE-4517-821C-C3F1469BA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53871C-F71C-4675-AF44-93A910CF1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93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7818E1-5CBA-428D-B9B6-A41B9A962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CEEA53-FDC3-4096-8B4C-811E0A31C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23467D-4B1B-48C8-9385-6452EBA0A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A893EA-DE20-4870-87C4-45A6298CF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062C56-BECC-433D-8DE2-A3B87435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572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0E043D-95C7-4A9A-960B-E143AC3F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7C5605-74B1-4E86-869E-B9099E85F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698352-F500-4E3E-A014-BB69AAB01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45E932-0599-454A-8853-0B534B648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001803-23F5-4418-AFE4-9CBFB5BAF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190EBF-8CEA-41F9-BD4F-1570FC561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103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ACA0E-F707-4E7A-8D53-3633AF3FA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1B37AF-CE3E-4D69-AE0A-6CA062D67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F119A9-140C-476E-9BC4-FCB35BD932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F1B7F4-0C2F-4494-9D8F-D95122E63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E51254A-AF8A-4B6C-9C7D-D0104D9655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4BB0DB3-341C-458F-8230-7ABF4F580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5BD9C3-4E4A-405F-A051-29734775B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36300C-2021-4FB6-B740-65108F8D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220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5F9E6-56FB-434E-87B2-54390E81B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5EC1BE6-4648-4521-827E-046245302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1B891D-F6AD-453C-BBDC-316D9A9EE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F17784-248F-4508-A63D-E51F09FDA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341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49E989D-9451-4390-A9D2-70497E8B7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BF09417-48DA-4A7A-AE7E-F21E91988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CE96AE-0C3C-4A7A-A779-B40B77BF3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6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4F413-E858-497A-96B6-ABB2CC36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07BEB8-BE16-48A3-8016-317D897C7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7E246F-F91F-4C0B-968C-6279D158F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05B999-3786-407A-ABC2-434A2536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3679C2-FA40-4848-BDA7-F54C53205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BEAF92-748B-4678-B4BA-65E914EA1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36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6E2EC-C960-488A-988F-1D7D8E6D1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A1CE1F9-567D-4FDD-8CE2-6A6FC8D45A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A43093-3975-4CCA-AD81-2D9288F913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F0A216-C9F9-463F-A9B5-451B9B8E1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42932D-0FDD-463B-B0D8-70C7249EB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851267-8F2E-4C13-9DF6-0DF7828C1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7C9E8B-4773-44AF-937C-21260C58E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96B041-4C15-46FF-806E-EDDDFC7C8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130318-4926-4710-ACB5-1CFCE47E05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6FBE8-91D6-4B81-9144-6BAB2CFD4389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1F8CC4-1516-40C4-88E4-BD3656D32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73FA44-FD08-424A-A90B-2EDED9A90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3FBBE-5432-427B-B541-E4DCE1EC0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80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5FFA64-9EE9-4EF4-9EED-129090217A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5719" cy="62625"/>
          </a:xfrm>
        </p:spPr>
        <p:txBody>
          <a:bodyPr>
            <a:normAutofit fontScale="90000"/>
          </a:bodyPr>
          <a:lstStyle/>
          <a:p>
            <a:r>
              <a:rPr lang="ru-RU" dirty="0"/>
              <a:t>   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224A41-3A37-446A-9667-CC7E5C130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1524000" y="5257800"/>
            <a:ext cx="8693020" cy="1180322"/>
          </a:xfrm>
        </p:spPr>
        <p:txBody>
          <a:bodyPr>
            <a:norm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ЗЗЗЗЗЗЗЗ</a:t>
            </a:r>
          </a:p>
          <a:p>
            <a:r>
              <a:rPr lang="ru-RU" sz="4400" b="1" dirty="0">
                <a:latin typeface="Comic Sans MS" panose="030F0702030302020204" pitchFamily="66" charset="0"/>
              </a:rPr>
              <a:t>ЗВУКОВЫЕ ПОЛЯ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C45CA73-8E5F-44E2-859E-F249A3425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980" y="99463"/>
            <a:ext cx="8242040" cy="554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74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F91E4C-58A4-4D1B-BAAF-1B5896EFED61}"/>
              </a:ext>
            </a:extLst>
          </p:cNvPr>
          <p:cNvSpPr txBox="1"/>
          <p:nvPr/>
        </p:nvSpPr>
        <p:spPr>
          <a:xfrm>
            <a:off x="1872731" y="968989"/>
            <a:ext cx="8446537" cy="5325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Звуковые поля – это функциональное логопедическое пособие (система игр и упражнений) на автоматизацию звуков и развитие психических процессов детей дошкольного возраста. </a:t>
            </a:r>
          </a:p>
        </p:txBody>
      </p:sp>
    </p:spTree>
    <p:extLst>
      <p:ext uri="{BB962C8B-B14F-4D97-AF65-F5344CB8AC3E}">
        <p14:creationId xmlns:p14="http://schemas.microsoft.com/office/powerpoint/2010/main" val="353839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3ABA0-0840-4A3B-80BE-AAB75686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7720" cy="6289675"/>
          </a:xfrm>
        </p:spPr>
        <p:txBody>
          <a:bodyPr>
            <a:noAutofit/>
          </a:bodyPr>
          <a:lstStyle/>
          <a:p>
            <a:pPr marR="180340">
              <a:lnSpc>
                <a:spcPct val="120000"/>
              </a:lnSpc>
              <a:spcAft>
                <a:spcPts val="700"/>
              </a:spcAft>
            </a:pP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b="1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При работе с данным пособием </a:t>
            </a:r>
            <a:r>
              <a:rPr lang="ru-RU" sz="3200" b="1" kern="1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решаются                      следующие задачи:</a:t>
            </a:r>
            <a:br>
              <a:rPr lang="ru-RU" sz="3200" b="1" kern="150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1. Автоматизация звуков в речи.</a:t>
            </a:r>
            <a:br>
              <a:rPr lang="ru-RU" sz="3200" kern="150" dirty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2. Развитие навыков пространственной ориентировки     на плоскости.</a:t>
            </a:r>
            <a:br>
              <a:rPr lang="ru-RU" sz="3200" kern="150" dirty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3. Развитие памяти, мышления, внимания</a:t>
            </a:r>
            <a:r>
              <a:rPr lang="ru-RU" sz="3200" kern="150" dirty="0">
                <a:noFill/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воображения.</a:t>
            </a:r>
            <a:br>
              <a:rPr lang="ru-RU" sz="3200" kern="150" dirty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4.  Обогащение словарного запаса детей.</a:t>
            </a:r>
            <a:br>
              <a:rPr lang="ru-RU" sz="3200" kern="150" dirty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ru-RU" sz="3200" kern="150" dirty="0">
                <a:solidFill>
                  <a:srgbClr val="11111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5. </a:t>
            </a:r>
            <a:r>
              <a:rPr lang="ru-RU" sz="3200" kern="1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Развитие лексико-грамматического строя речи.</a:t>
            </a:r>
            <a:br>
              <a:rPr lang="ru-RU" sz="3200" kern="150" dirty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</a:b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7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774BFA-DCA4-4708-9DE5-D9C5BD495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246" y="268986"/>
            <a:ext cx="9779508" cy="632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45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630448-8E83-4D68-B084-F1B11CBD5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246" y="112014"/>
            <a:ext cx="9779508" cy="663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03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C4B427-079F-4425-B6C2-EE8D4372D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096" y="98298"/>
            <a:ext cx="9893808" cy="666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26493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7BB3E1-5F1A-4E68-ACD0-2AEAD83D0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246" y="165354"/>
            <a:ext cx="9779508" cy="652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02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73743C-29D8-4399-B05E-52A158ACA229}"/>
              </a:ext>
            </a:extLst>
          </p:cNvPr>
          <p:cNvSpPr txBox="1"/>
          <p:nvPr/>
        </p:nvSpPr>
        <p:spPr>
          <a:xfrm>
            <a:off x="1402702" y="668902"/>
            <a:ext cx="938659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Предлагаемые игры помогут сформировать у детей фонематическое восприятие,</a:t>
            </a:r>
            <a:br>
              <a:rPr lang="ru-RU" sz="4000" b="1" dirty="0">
                <a:solidFill>
                  <a:schemeClr val="accent1"/>
                </a:solidFill>
              </a:rPr>
            </a:br>
            <a:r>
              <a:rPr lang="ru-RU" sz="4000" b="1" dirty="0">
                <a:solidFill>
                  <a:schemeClr val="accent1"/>
                </a:solidFill>
              </a:rPr>
              <a:t>обогатить словарный запас, повысить звуковую культуру речи, развить мыслительные операции и связную речь, что благотворно отразится на его общении со сверстниками и</a:t>
            </a:r>
            <a:br>
              <a:rPr lang="ru-RU" sz="4000" b="1" dirty="0">
                <a:solidFill>
                  <a:schemeClr val="accent1"/>
                </a:solidFill>
              </a:rPr>
            </a:br>
            <a:r>
              <a:rPr lang="ru-RU" sz="4000" b="1" dirty="0">
                <a:solidFill>
                  <a:schemeClr val="accent1"/>
                </a:solidFill>
              </a:rPr>
              <a:t>обучении в школе.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27175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mg19.jpg">
            <a:extLst>
              <a:ext uri="{FF2B5EF4-FFF2-40B4-BE49-F238E27FC236}">
                <a16:creationId xmlns:a16="http://schemas.microsoft.com/office/drawing/2014/main" id="{16936A11-CE68-4E23-B048-38D5D7218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938" y="0"/>
            <a:ext cx="9032033" cy="677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2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Words>126</Words>
  <Application>Microsoft Office PowerPoint</Application>
  <PresentationFormat>Широкоэкранный</PresentationFormat>
  <Paragraphs>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Тема Office</vt:lpstr>
      <vt:lpstr>     </vt:lpstr>
      <vt:lpstr>Презентация PowerPoint</vt:lpstr>
      <vt:lpstr>  При работе с данным пособием решаются                      следующие задачи: 1. Автоматизация звуков в речи. 2. Развитие навыков пространственной ориентировки     на плоскости. 3. Развитие памяти, мышления, внимания, воображения. 4.  Обогащение словарного запаса детей. 5. Развитие лексико-грамматического строя речи.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кристина</dc:creator>
  <cp:lastModifiedBy>кристина</cp:lastModifiedBy>
  <cp:revision>8</cp:revision>
  <dcterms:created xsi:type="dcterms:W3CDTF">2021-09-01T16:43:12Z</dcterms:created>
  <dcterms:modified xsi:type="dcterms:W3CDTF">2022-03-19T01:45:53Z</dcterms:modified>
</cp:coreProperties>
</file>