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2" r:id="rId3"/>
    <p:sldId id="273" r:id="rId4"/>
    <p:sldId id="274" r:id="rId5"/>
    <p:sldId id="259" r:id="rId6"/>
    <p:sldId id="260" r:id="rId7"/>
    <p:sldId id="261" r:id="rId8"/>
    <p:sldId id="262" r:id="rId9"/>
    <p:sldId id="263" r:id="rId10"/>
    <p:sldId id="264" r:id="rId11"/>
    <p:sldId id="275" r:id="rId12"/>
    <p:sldId id="265" r:id="rId13"/>
    <p:sldId id="266" r:id="rId14"/>
    <p:sldId id="267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928CC-A3A3-4312-A7D6-9E961F739E2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65A6-7341-4504-A2BC-54B647F0E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491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928CC-A3A3-4312-A7D6-9E961F739E2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65A6-7341-4504-A2BC-54B647F0E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568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928CC-A3A3-4312-A7D6-9E961F739E2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65A6-7341-4504-A2BC-54B647F0E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487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928CC-A3A3-4312-A7D6-9E961F739E2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65A6-7341-4504-A2BC-54B647F0E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754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928CC-A3A3-4312-A7D6-9E961F739E2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65A6-7341-4504-A2BC-54B647F0E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359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928CC-A3A3-4312-A7D6-9E961F739E2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65A6-7341-4504-A2BC-54B647F0E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677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928CC-A3A3-4312-A7D6-9E961F739E2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65A6-7341-4504-A2BC-54B647F0E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337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928CC-A3A3-4312-A7D6-9E961F739E2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65A6-7341-4504-A2BC-54B647F0E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229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928CC-A3A3-4312-A7D6-9E961F739E2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65A6-7341-4504-A2BC-54B647F0E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749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928CC-A3A3-4312-A7D6-9E961F739E2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65A6-7341-4504-A2BC-54B647F0E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256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928CC-A3A3-4312-A7D6-9E961F739E2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B65A6-7341-4504-A2BC-54B647F0E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329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928CC-A3A3-4312-A7D6-9E961F739E27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B65A6-7341-4504-A2BC-54B647F0E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524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3508"/>
            <a:ext cx="8928992" cy="6627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7901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436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9532" y="188640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память о тех событиях много лет спустя народ собрал деньги на памятник, который сегодня расположен в центре Москвы на Красной площади.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C:\Users\user\Desktop\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55" y="1619672"/>
            <a:ext cx="7458690" cy="507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6583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593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436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user\Desktop\1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33631"/>
            <a:ext cx="8640960" cy="536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260648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постаменте надпись «Гражданину Минину и князю Пожарскому благодарная РОССИЯ. Лета 1818»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120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436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9532" y="1124744"/>
            <a:ext cx="8424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понимать выражение «Благодарная РОССИЯ»?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Да, в те далекие времена Русская земля была освобождена от польских захватчиков. Русские защитники проявили мужество, стойкость, готовность отдать свои жизни, лишь бы Россия была спасена. И сегодня все граждане нашей страны благодарны своим героям за мирное небо над нами.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1726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6903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Picture 2" descr="C:\Users\user\Desktop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436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как один встали на защиту России.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всех национальностей во всех городах и деревнях объединились и победили.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картинке изображены дети разных национальностей. Они дружно держаться за руки.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C:\Users\user\Desktop\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2452626"/>
            <a:ext cx="7128791" cy="426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63164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6903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Picture 2" descr="C:\Users\user\Desktop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436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864096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год 4 ноября наша страна празднует День народного единства. Мы помним и чтим своих героев. Каждый россиянин гордится своей страной и горячо любит свою Родину с детства.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Подготовила воспитатель 1 квалификационной категории  Лапина И.П.                МБДОУ д/сад №23, г. Ковров.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C:\Users\user\Desktop\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132856"/>
            <a:ext cx="721578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5347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865288"/>
            <a:ext cx="8136904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День народного единства.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историей не спорят, с историей живут,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объединяет на подвиг и на труд.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Едино государство, когда един народ,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огда великой силой он движется вперед.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Врага он побеждает, объединившись в бой,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Русь освобождает, и жертвует собой.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славу тех героев живем одной судьбой,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егодня День единства мы празднуем с тобой.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Майданик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475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856895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День народного единства.</a:t>
            </a:r>
            <a:br>
              <a:rPr lang="ru-RU" sz="2800" dirty="0" smtClean="0"/>
            </a:br>
            <a:r>
              <a:rPr lang="ru-RU" sz="2800" dirty="0" smtClean="0"/>
              <a:t>В этот день во всех городах России проходят народные гулянья. В честь праздника во многих парках нашего города состоятся праздничные мероприятия.</a:t>
            </a:r>
            <a:br>
              <a:rPr lang="ru-RU" sz="2800" dirty="0" smtClean="0"/>
            </a:br>
            <a:endParaRPr lang="ru-RU" dirty="0"/>
          </a:p>
        </p:txBody>
      </p:sp>
      <p:pic>
        <p:nvPicPr>
          <p:cNvPr id="4098" name="Picture 2" descr="C:\Users\user\Desktop\83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83780"/>
            <a:ext cx="7416824" cy="4535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3896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81" y="11663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268555"/>
            <a:ext cx="453650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А родился этот праздник недавно, но связан он с далекими событиями. 400 лет тому назад наша страна была захвачена поляками. Это было тяжелое время для нашего государства. Но русский народ не смирился с насильственным захватом нашей Родины. В Нижнем Новгороде староста Кузьма Минин призвал народ к освобождению Руси от поляков. 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5122" name="Picture 2" descr="C:\Users\user\Desktop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635" y="359766"/>
            <a:ext cx="4233899" cy="613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222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81" y="11663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4869160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«Друзья и братья, Русь святая гибнет - говорил он. – Поможем, братья, Родине святой!»  Горожане поддержали призыв Минина, откликнулись и жители других русских городов.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user\Desktop\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453" y="229460"/>
            <a:ext cx="7632848" cy="4495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899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80" y="9436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2139" y="136104"/>
            <a:ext cx="799147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 совещались нижегородцы, кто же станет воеводой ополчения и поведет в бой против захватчиков. 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user\Desktop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9" y="1422088"/>
            <a:ext cx="7991475" cy="522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679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80" y="9436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8200" y="1599476"/>
            <a:ext cx="32536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Кузьма Минин предложил выбрать князя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Дмитрия Михайловича Пожарского.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user\Desktop\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087" y="207570"/>
            <a:ext cx="4570106" cy="631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696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80" y="9436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в истории России представители разных сословий – князь Дмитрий Пожарский и староста Кузьма Минин стали совместно готовиться к отпору врага.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Users\user\Desktop\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16" y="1988840"/>
            <a:ext cx="8054520" cy="451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221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436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2962" y="302359"/>
            <a:ext cx="2776977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карте отмечено, как продвигались войска к Москве.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1612 году в Москве защитники нашей страны одержали победу, прогнали захватчиков с русских земель.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user\Desktop\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908720"/>
            <a:ext cx="6480720" cy="506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60889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258</Words>
  <Application>Microsoft Office PowerPoint</Application>
  <PresentationFormat>Экран (4:3)</PresentationFormat>
  <Paragraphs>36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20</cp:revision>
  <dcterms:created xsi:type="dcterms:W3CDTF">2017-10-29T19:33:27Z</dcterms:created>
  <dcterms:modified xsi:type="dcterms:W3CDTF">2017-10-29T20:53:54Z</dcterms:modified>
</cp:coreProperties>
</file>