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58" r:id="rId5"/>
    <p:sldId id="257" r:id="rId6"/>
    <p:sldId id="268" r:id="rId7"/>
    <p:sldId id="271" r:id="rId8"/>
    <p:sldId id="260" r:id="rId9"/>
    <p:sldId id="279" r:id="rId10"/>
    <p:sldId id="278" r:id="rId11"/>
    <p:sldId id="277" r:id="rId12"/>
    <p:sldId id="266" r:id="rId13"/>
    <p:sldId id="263" r:id="rId14"/>
    <p:sldId id="264" r:id="rId15"/>
    <p:sldId id="265" r:id="rId16"/>
    <p:sldId id="273" r:id="rId17"/>
    <p:sldId id="274" r:id="rId18"/>
    <p:sldId id="275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0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ma.ru/versos/autors/487.s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211" cy="6858000"/>
          </a:xfrm>
          <a:prstGeom prst="rect">
            <a:avLst/>
          </a:prstGeom>
          <a:noFill/>
        </p:spPr>
      </p:pic>
      <p:pic>
        <p:nvPicPr>
          <p:cNvPr id="1026" name="Picture 2" descr="C:\Users\Max\Desktop\занятие ремесла\ААоткр занятие\4dtORCkVtJ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861048"/>
            <a:ext cx="2535374" cy="258009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716016" y="5095638"/>
            <a:ext cx="40324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учителя начальных классов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Аулова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Светлана Ивановна,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Агафонова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Светлана Васильевна,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baseline="0" smtClean="0">
                <a:latin typeface="Times New Roman" pitchFamily="18" charset="0"/>
                <a:cs typeface="Times New Roman" pitchFamily="18" charset="0"/>
              </a:rPr>
              <a:t>Забусова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 Елена Ивановна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00808"/>
            <a:ext cx="7524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 занятия 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Народные ремесла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Белгородской области.</a:t>
            </a:r>
            <a:endParaRPr lang="ru-RU" sz="7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img-fotki.yandex.ru/get/5314/16260546.17/0_82815_98fedb8c_XL"/>
          <p:cNvPicPr>
            <a:picLocks noChangeAspect="1" noChangeArrowheads="1"/>
          </p:cNvPicPr>
          <p:nvPr/>
        </p:nvPicPr>
        <p:blipFill>
          <a:blip r:embed="rId4" cstate="print"/>
          <a:srcRect t="4367" b="5977"/>
          <a:stretch>
            <a:fillRect/>
          </a:stretch>
        </p:blipFill>
        <p:spPr bwMode="auto">
          <a:xfrm>
            <a:off x="6228184" y="332656"/>
            <a:ext cx="2629260" cy="17728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6206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Гимназия №12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города Белгорода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0839" y="476672"/>
            <a:ext cx="766196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Белгородская земля испокон веков славится мастерами, </a:t>
            </a:r>
          </a:p>
          <a:p>
            <a:r>
              <a:rPr lang="ru-RU" sz="2400" dirty="0" smtClean="0"/>
              <a:t>людьми,  способными своими руками создавать</a:t>
            </a:r>
          </a:p>
          <a:p>
            <a:r>
              <a:rPr lang="ru-RU" sz="2400" dirty="0" smtClean="0"/>
              <a:t> и творить красоту.</a:t>
            </a:r>
          </a:p>
          <a:p>
            <a:r>
              <a:rPr lang="ru-RU" sz="2400" dirty="0" smtClean="0"/>
              <a:t>Через искусство народных промыслов проходит связь   </a:t>
            </a:r>
          </a:p>
          <a:p>
            <a:r>
              <a:rPr lang="ru-RU" sz="2400" dirty="0" smtClean="0"/>
              <a:t>прошлого  с настоящим</a:t>
            </a:r>
            <a:r>
              <a:rPr lang="ru-RU" dirty="0" smtClean="0"/>
              <a:t>.   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90"/>
          <a:stretch/>
        </p:blipFill>
        <p:spPr bwMode="auto">
          <a:xfrm>
            <a:off x="2527840" y="2389440"/>
            <a:ext cx="4657092" cy="391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4898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75"/>
            <a:ext cx="9130605" cy="6868075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 t="7743" r="2419" b="3761"/>
          <a:stretch>
            <a:fillRect/>
          </a:stretch>
        </p:blipFill>
        <p:spPr bwMode="auto">
          <a:xfrm>
            <a:off x="395536" y="332656"/>
            <a:ext cx="8424936" cy="626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http://im0-tub-ru.yandex.net/i?id=256991341-7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44824"/>
            <a:ext cx="1656184" cy="1242138"/>
          </a:xfrm>
          <a:prstGeom prst="rect">
            <a:avLst/>
          </a:prstGeom>
          <a:noFill/>
        </p:spPr>
      </p:pic>
      <p:pic>
        <p:nvPicPr>
          <p:cNvPr id="5" name="Рисунок 4" descr="http://img-fotki.yandex.ru/get/5314/16260546.17/0_82815_98fedb8c_XL"/>
          <p:cNvPicPr/>
          <p:nvPr/>
        </p:nvPicPr>
        <p:blipFill>
          <a:blip r:embed="rId5" cstate="print"/>
          <a:srcRect l="1032" t="7497" r="1703" b="7497"/>
          <a:stretch>
            <a:fillRect/>
          </a:stretch>
        </p:blipFill>
        <p:spPr bwMode="auto">
          <a:xfrm>
            <a:off x="323528" y="332656"/>
            <a:ext cx="8461448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23554" name="Picture 2" descr="C:\Users\Max\Downloads\Русская_изб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8352928" cy="5449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5" name="Picture 2" descr="F:\фотоографии\101NIKON\DSCN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408" y="214291"/>
            <a:ext cx="3905277" cy="2928958"/>
          </a:xfrm>
          <a:prstGeom prst="rect">
            <a:avLst/>
          </a:prstGeom>
          <a:noFill/>
        </p:spPr>
      </p:pic>
      <p:pic>
        <p:nvPicPr>
          <p:cNvPr id="20486" name="Picture 6" descr="F:\фотоографии\101NIKON\DSCN0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14752"/>
            <a:ext cx="3714744" cy="2786058"/>
          </a:xfrm>
          <a:prstGeom prst="rect">
            <a:avLst/>
          </a:prstGeom>
          <a:noFill/>
        </p:spPr>
      </p:pic>
      <p:pic>
        <p:nvPicPr>
          <p:cNvPr id="20488" name="Picture 8" descr="http://is.park.ru/servlets/GetDocBody?guid=372e3f21-b445-430c-b0e6-3b5747e06e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643314"/>
            <a:ext cx="4286247" cy="25717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14480" y="3120094"/>
            <a:ext cx="6277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434"/>
                </a:solidFill>
              </a:rPr>
              <a:t>Музей  народной культуры  г.Белгород</a:t>
            </a:r>
            <a:endParaRPr lang="ru-RU" sz="2800" b="1" dirty="0">
              <a:solidFill>
                <a:srgbClr val="007434"/>
              </a:solidFill>
            </a:endParaRPr>
          </a:p>
        </p:txBody>
      </p:sp>
      <p:pic>
        <p:nvPicPr>
          <p:cNvPr id="4097" name="Picture 1" descr="F:\занятие ремесла\ААоткр занятие\expos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88640"/>
            <a:ext cx="398752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2" name="Picture 5" descr="F:\фотоографии\101NIKON\DSCN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3672408" cy="2754306"/>
          </a:xfrm>
          <a:prstGeom prst="rect">
            <a:avLst/>
          </a:prstGeom>
          <a:noFill/>
        </p:spPr>
      </p:pic>
      <p:pic>
        <p:nvPicPr>
          <p:cNvPr id="21507" name="Picture 3" descr="F:\фотоографии\101NIKON\DSCN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4664"/>
            <a:ext cx="3641058" cy="273079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3071810"/>
            <a:ext cx="5755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434"/>
                </a:solidFill>
              </a:rPr>
              <a:t>Центр народной культуры с.Купино</a:t>
            </a:r>
            <a:endParaRPr lang="ru-RU" sz="2800" b="1" dirty="0">
              <a:solidFill>
                <a:srgbClr val="007434"/>
              </a:solidFill>
            </a:endParaRPr>
          </a:p>
        </p:txBody>
      </p:sp>
      <p:pic>
        <p:nvPicPr>
          <p:cNvPr id="9" name="Picture 8" descr="http://www.belcdtur.ru/images/vospitanniki/IMG_34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4664"/>
            <a:ext cx="3853218" cy="2567207"/>
          </a:xfrm>
          <a:prstGeom prst="rect">
            <a:avLst/>
          </a:prstGeom>
          <a:noFill/>
        </p:spPr>
      </p:pic>
      <p:pic>
        <p:nvPicPr>
          <p:cNvPr id="10" name="Picture 2" descr="http://www.belcdtur.ru/images/vospitanniki/IMG_34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645024"/>
            <a:ext cx="396728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23564" name="Picture 12" descr="http://im3-tub-ru.yandex.net/i?id=80353143-60-72&amp;n=21"/>
          <p:cNvPicPr>
            <a:picLocks noChangeAspect="1" noChangeArrowheads="1"/>
          </p:cNvPicPr>
          <p:nvPr/>
        </p:nvPicPr>
        <p:blipFill>
          <a:blip r:embed="rId3" cstate="print"/>
          <a:srcRect l="29487"/>
          <a:stretch>
            <a:fillRect/>
          </a:stretch>
        </p:blipFill>
        <p:spPr bwMode="auto">
          <a:xfrm>
            <a:off x="539552" y="404664"/>
            <a:ext cx="4073634" cy="2214578"/>
          </a:xfrm>
          <a:prstGeom prst="rect">
            <a:avLst/>
          </a:prstGeom>
          <a:noFill/>
        </p:spPr>
      </p:pic>
      <p:pic>
        <p:nvPicPr>
          <p:cNvPr id="23568" name="Picture 16" descr="http://im0-tub-ru.yandex.net/i?id=101733328-5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221088"/>
            <a:ext cx="4006243" cy="2153894"/>
          </a:xfrm>
          <a:prstGeom prst="rect">
            <a:avLst/>
          </a:prstGeom>
          <a:noFill/>
        </p:spPr>
      </p:pic>
      <p:pic>
        <p:nvPicPr>
          <p:cNvPr id="23569" name="Picture 17" descr="C:\Users\Max\Desktop\занятие ремесла\ААоткр занятие\full1340015270.jpg"/>
          <p:cNvPicPr>
            <a:picLocks noChangeAspect="1" noChangeArrowheads="1"/>
          </p:cNvPicPr>
          <p:nvPr/>
        </p:nvPicPr>
        <p:blipFill>
          <a:blip r:embed="rId5" cstate="print"/>
          <a:srcRect r="1922" b="7545"/>
          <a:stretch>
            <a:fillRect/>
          </a:stretch>
        </p:blipFill>
        <p:spPr bwMode="auto">
          <a:xfrm>
            <a:off x="5292080" y="404664"/>
            <a:ext cx="3435113" cy="235743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57588" y="2714620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Борисовка –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ремесленный край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Picture 4" descr="C:\Users\Max\Downloads\8125218e036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714752"/>
            <a:ext cx="3429024" cy="2711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3" name="Picture 7" descr="loz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3513710"/>
            <a:ext cx="3929089" cy="2949128"/>
          </a:xfrm>
          <a:prstGeom prst="rect">
            <a:avLst/>
          </a:prstGeom>
          <a:noFill/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</p:pic>
      <p:pic>
        <p:nvPicPr>
          <p:cNvPr id="4" name="Picture 6" descr="pm2"/>
          <p:cNvPicPr>
            <a:picLocks noChangeAspect="1" noChangeArrowheads="1"/>
          </p:cNvPicPr>
          <p:nvPr/>
        </p:nvPicPr>
        <p:blipFill>
          <a:blip r:embed="rId4" cstate="print"/>
          <a:srcRect t="11429" r="-1386" b="5714"/>
          <a:stretch>
            <a:fillRect/>
          </a:stretch>
        </p:blipFill>
        <p:spPr bwMode="auto">
          <a:xfrm>
            <a:off x="500034" y="428604"/>
            <a:ext cx="3929090" cy="2500330"/>
          </a:xfrm>
          <a:prstGeom prst="rect">
            <a:avLst/>
          </a:prstGeom>
          <a:noFill/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</p:pic>
      <p:pic>
        <p:nvPicPr>
          <p:cNvPr id="5" name="Picture 5" descr="tNzc5MjN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28604"/>
            <a:ext cx="4142643" cy="5997595"/>
          </a:xfrm>
          <a:prstGeom prst="rect">
            <a:avLst/>
          </a:prstGeom>
          <a:noFill/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57224" y="2928934"/>
            <a:ext cx="3038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ЛОЗОПЛЕТЕНИЕ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1026" name="Picture 2" descr="http://mrem.ts9.ru/images/stories/ikonopis/ikona1.jpg"/>
          <p:cNvPicPr>
            <a:picLocks noChangeAspect="1" noChangeArrowheads="1"/>
          </p:cNvPicPr>
          <p:nvPr/>
        </p:nvPicPr>
        <p:blipFill>
          <a:blip r:embed="rId3" cstate="print"/>
          <a:srcRect l="5455" t="8654" r="7272" b="9134"/>
          <a:stretch>
            <a:fillRect/>
          </a:stretch>
        </p:blipFill>
        <p:spPr bwMode="auto">
          <a:xfrm>
            <a:off x="500034" y="2214554"/>
            <a:ext cx="4572032" cy="4071966"/>
          </a:xfrm>
          <a:prstGeom prst="rect">
            <a:avLst/>
          </a:prstGeom>
          <a:noFill/>
        </p:spPr>
      </p:pic>
      <p:pic>
        <p:nvPicPr>
          <p:cNvPr id="1028" name="Picture 4" descr="http://mrem.ts9.ru/images/stories/ikonopis/ikona2.jpg"/>
          <p:cNvPicPr>
            <a:picLocks noChangeAspect="1" noChangeArrowheads="1"/>
          </p:cNvPicPr>
          <p:nvPr/>
        </p:nvPicPr>
        <p:blipFill>
          <a:blip r:embed="rId4" cstate="print"/>
          <a:srcRect l="6250" t="3030" r="9374" b="6060"/>
          <a:stretch>
            <a:fillRect/>
          </a:stretch>
        </p:blipFill>
        <p:spPr bwMode="auto">
          <a:xfrm>
            <a:off x="5429256" y="428604"/>
            <a:ext cx="3214710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1071546"/>
            <a:ext cx="3607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ИКОНОПИСЬ 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pic>
        <p:nvPicPr>
          <p:cNvPr id="28674" name="Picture 2" descr="C:\Users\Max\Downloads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429132"/>
            <a:ext cx="2933713" cy="1947155"/>
          </a:xfrm>
          <a:prstGeom prst="rect">
            <a:avLst/>
          </a:prstGeom>
          <a:noFill/>
        </p:spPr>
      </p:pic>
      <p:pic>
        <p:nvPicPr>
          <p:cNvPr id="28675" name="Picture 3" descr="C:\Users\Max\Downloads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57166"/>
            <a:ext cx="2282202" cy="2613208"/>
          </a:xfrm>
          <a:prstGeom prst="rect">
            <a:avLst/>
          </a:prstGeom>
          <a:noFill/>
        </p:spPr>
      </p:pic>
      <p:pic>
        <p:nvPicPr>
          <p:cNvPr id="28676" name="Picture 4" descr="C:\Users\Max\Desktop\занятие ремесла\ААоткр занятие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429000"/>
            <a:ext cx="4401440" cy="2928958"/>
          </a:xfrm>
          <a:prstGeom prst="rect">
            <a:avLst/>
          </a:prstGeom>
          <a:noFill/>
        </p:spPr>
      </p:pic>
      <p:pic>
        <p:nvPicPr>
          <p:cNvPr id="28678" name="Picture 6" descr="http://img0.liveinternet.ru/images/attach/c/4/84/564/84564550_1331372286_POSU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28604"/>
            <a:ext cx="4286280" cy="32147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628" y="2714620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КЕРАМИКА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63888" y="692696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700" name="Picture 4" descr="http://img-fotki.yandex.ru/get/5809/29867990.6/0_6b704_a1282ef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3890862" cy="2592288"/>
          </a:xfrm>
          <a:prstGeom prst="rect">
            <a:avLst/>
          </a:prstGeom>
          <a:noFill/>
        </p:spPr>
      </p:pic>
      <p:pic>
        <p:nvPicPr>
          <p:cNvPr id="29704" name="Picture 8" descr="http://kultura-novosk.narod.ru/images/gold_podkov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29000"/>
            <a:ext cx="3936437" cy="2952328"/>
          </a:xfrm>
          <a:prstGeom prst="rect">
            <a:avLst/>
          </a:prstGeom>
          <a:noFill/>
        </p:spPr>
      </p:pic>
      <p:pic>
        <p:nvPicPr>
          <p:cNvPr id="29706" name="Picture 10" descr="http://belpanorama31.ucoz.ru/_ph/6/2/5350538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4074620" cy="297296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05371"/>
            <a:ext cx="409731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373886"/>
            <a:ext cx="78581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Посмотрите! Эти вещи нынче в гости к нам пришли,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Чтоб поведать нам секреты древней, чудной красоты.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Чтоб ввести нас в мир России, мир преданий и добра.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Чтоб сказать, что есть в России чудо -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люди- мастера!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Саня\Desktop\занятие карт\1311039604_remesla-sibiri.jpg"/>
          <p:cNvPicPr>
            <a:picLocks noChangeAspect="1" noChangeArrowheads="1"/>
          </p:cNvPicPr>
          <p:nvPr/>
        </p:nvPicPr>
        <p:blipFill>
          <a:blip r:embed="rId3" cstate="print"/>
          <a:srcRect r="4170" b="9755"/>
          <a:stretch>
            <a:fillRect/>
          </a:stretch>
        </p:blipFill>
        <p:spPr bwMode="auto">
          <a:xfrm>
            <a:off x="1979712" y="1988840"/>
            <a:ext cx="5184576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07704" y="548680"/>
            <a:ext cx="5083186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u="sng" dirty="0" err="1" smtClean="0">
                <a:hlinkClick r:id="rId3"/>
              </a:rPr>
              <a:t>Джанни</a:t>
            </a:r>
            <a:r>
              <a:rPr lang="ru-RU" sz="2400" b="1" u="sng" dirty="0" smtClean="0">
                <a:hlinkClick r:id="rId3"/>
              </a:rPr>
              <a:t> </a:t>
            </a:r>
            <a:r>
              <a:rPr lang="ru-RU" sz="2400" b="1" u="sng" dirty="0" err="1" smtClean="0">
                <a:hlinkClick r:id="rId3"/>
              </a:rPr>
              <a:t>Родари</a:t>
            </a:r>
            <a:r>
              <a:rPr lang="ru-RU" sz="2400" b="1" u="sng" dirty="0" smtClean="0"/>
              <a:t> перевод С.Маршака</a:t>
            </a:r>
            <a:endParaRPr lang="ru-RU" sz="2400" b="1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124744"/>
            <a:ext cx="5178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ЧЕМ ПАХНУТ РЕМЕСЛА?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571612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У каждого дела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 Запах особый: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В булочной пахнет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Тестом и сдобой.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Мимо столярной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Идешь мастерской –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Стружкою пахнет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И свежей доской. </a:t>
            </a:r>
            <a:endParaRPr lang="ru-RU" sz="3200" dirty="0"/>
          </a:p>
        </p:txBody>
      </p:sp>
      <p:pic>
        <p:nvPicPr>
          <p:cNvPr id="2051" name="Picture 3" descr="http://i.allday.ru/uploads/posts/2009-02/1234821323_shutterstock_19404730-converted.jpg"/>
          <p:cNvPicPr>
            <a:picLocks noChangeAspect="1" noChangeArrowheads="1"/>
          </p:cNvPicPr>
          <p:nvPr/>
        </p:nvPicPr>
        <p:blipFill>
          <a:blip r:embed="rId4" cstate="print"/>
          <a:srcRect r="76123" b="50422"/>
          <a:stretch>
            <a:fillRect/>
          </a:stretch>
        </p:blipFill>
        <p:spPr bwMode="auto">
          <a:xfrm>
            <a:off x="6010028" y="2214554"/>
            <a:ext cx="2205310" cy="3237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71480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маляр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Скипидаром и краской.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стекольщик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Оконной замазкой.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Куртка шофера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бензином.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Блуза рабочего –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Маслом машинным.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кондитер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Орехом мускатным.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Arial Unicode MS" pitchFamily="34" charset="-128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3076" name="Picture 4" descr="http://i.allday.ru/uploads/posts/2009-02/1234821323_shutterstock_19404730-converted.jpg"/>
          <p:cNvPicPr>
            <a:picLocks noChangeAspect="1" noChangeArrowheads="1"/>
          </p:cNvPicPr>
          <p:nvPr/>
        </p:nvPicPr>
        <p:blipFill>
          <a:blip r:embed="rId3" cstate="print"/>
          <a:srcRect l="23643" r="31571" b="51515"/>
          <a:stretch>
            <a:fillRect/>
          </a:stretch>
        </p:blipFill>
        <p:spPr bwMode="auto">
          <a:xfrm>
            <a:off x="4572000" y="1988840"/>
            <a:ext cx="4176464" cy="33704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4714884"/>
            <a:ext cx="357190" cy="428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4" y="0"/>
            <a:ext cx="911721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7544" y="548680"/>
            <a:ext cx="4572000" cy="51398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Доктор в халате –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Лекарством приятным.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Рыхлой землею,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Полем и лугом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крестьянин,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Идущий за плугом.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Рыбой и морем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Пахнет рыбак.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Только безделье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Не пахнет никак. </a:t>
            </a:r>
          </a:p>
        </p:txBody>
      </p:sp>
      <p:pic>
        <p:nvPicPr>
          <p:cNvPr id="4100" name="Picture 4" descr="http://i.allday.ru/uploads/posts/2009-02/1234821323_shutterstock_19404730-converted.jpg"/>
          <p:cNvPicPr>
            <a:picLocks noChangeAspect="1" noChangeArrowheads="1"/>
          </p:cNvPicPr>
          <p:nvPr/>
        </p:nvPicPr>
        <p:blipFill>
          <a:blip r:embed="rId3" cstate="print"/>
          <a:srcRect t="48233" r="35714"/>
          <a:stretch>
            <a:fillRect/>
          </a:stretch>
        </p:blipFill>
        <p:spPr bwMode="auto">
          <a:xfrm>
            <a:off x="4143372" y="1714487"/>
            <a:ext cx="4643470" cy="3173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mg-fotki.yandex.ru/get/5314/16260546.17/0_82815_98fedb8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6" y="0"/>
            <a:ext cx="9119024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1754" y="5301208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«Народные ремесла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Белгородской области»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4578" name="Picture 2" descr="http://is.park.ru/servlets/GetDocBody?guid=dc50a972-6dab-4b8e-a82f-77d2d89baf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3" y="116632"/>
            <a:ext cx="2603781" cy="1562270"/>
          </a:xfrm>
          <a:prstGeom prst="rect">
            <a:avLst/>
          </a:prstGeom>
          <a:noFill/>
        </p:spPr>
      </p:pic>
      <p:pic>
        <p:nvPicPr>
          <p:cNvPr id="24586" name="Picture 10" descr="http://img-fotki.yandex.ru/get/4526/128182661.5/0_5d0bc_8248919d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16632"/>
            <a:ext cx="1475656" cy="1812845"/>
          </a:xfrm>
          <a:prstGeom prst="rect">
            <a:avLst/>
          </a:prstGeom>
          <a:noFill/>
        </p:spPr>
      </p:pic>
      <p:pic>
        <p:nvPicPr>
          <p:cNvPr id="7" name="Picture 2" descr="C:\Users\Max\Downloads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567658"/>
            <a:ext cx="2000232" cy="2290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75"/>
            <a:ext cx="9130605" cy="6868075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 t="7743" r="2419" b="3761"/>
          <a:stretch>
            <a:fillRect/>
          </a:stretch>
        </p:blipFill>
        <p:spPr bwMode="auto">
          <a:xfrm>
            <a:off x="395536" y="332656"/>
            <a:ext cx="8424936" cy="626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http://im0-tub-ru.yandex.net/i?id=256991341-7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44824"/>
            <a:ext cx="1656184" cy="1242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nabor_fonov_12\43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211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2708340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Ремесло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изготовление изделий ручным, кустарным способом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://im0-tub-ru.yandex.net/i?id=256991341-7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168352" cy="2376264"/>
          </a:xfrm>
          <a:prstGeom prst="rect">
            <a:avLst/>
          </a:prstGeom>
          <a:noFill/>
        </p:spPr>
      </p:pic>
      <p:pic>
        <p:nvPicPr>
          <p:cNvPr id="7176" name="Picture 8" descr="http://www.museum.ru/imgB.asp?363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32656"/>
            <a:ext cx="3074707" cy="2306030"/>
          </a:xfrm>
          <a:prstGeom prst="rect">
            <a:avLst/>
          </a:prstGeom>
          <a:noFill/>
        </p:spPr>
      </p:pic>
      <p:pic>
        <p:nvPicPr>
          <p:cNvPr id="7178" name="Picture 10" descr="http://gorod.tomsk.ru/uploads/31439/1246614149/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717032"/>
            <a:ext cx="3456384" cy="2765640"/>
          </a:xfrm>
          <a:prstGeom prst="rect">
            <a:avLst/>
          </a:prstGeom>
          <a:noFill/>
        </p:spPr>
      </p:pic>
      <p:pic>
        <p:nvPicPr>
          <p:cNvPr id="7180" name="Picture 12" descr="http://sdelanounas.ru/images/img/d/3/d3d3LnBob3Rvc3V6ZGFsLnJ1L2ltYWdlcy9iMjA2MDA0LkpQRz9fX2lkPTEzMj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933056"/>
            <a:ext cx="3456384" cy="2594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-3175"/>
            <a:ext cx="9132887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4588" y="476672"/>
            <a:ext cx="80732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Народные промыслы – это одна из форм </a:t>
            </a:r>
          </a:p>
          <a:p>
            <a:r>
              <a:rPr lang="ru-RU" sz="2400" dirty="0" smtClean="0"/>
              <a:t>народного художественного творчества, производство художественных  изделий, которые восходят к древности, </a:t>
            </a:r>
          </a:p>
          <a:p>
            <a:r>
              <a:rPr lang="ru-RU" sz="2400" dirty="0" smtClean="0"/>
              <a:t>к домашним промыслам и деревенскому ремеслу. </a:t>
            </a:r>
          </a:p>
          <a:p>
            <a:r>
              <a:rPr lang="ru-RU" sz="2400" dirty="0" smtClean="0"/>
              <a:t>Позже образовались, работающие на рынок,</a:t>
            </a:r>
          </a:p>
          <a:p>
            <a:r>
              <a:rPr lang="ru-RU" sz="2400" dirty="0" smtClean="0"/>
              <a:t> кустарные промыслы.</a:t>
            </a:r>
            <a:endParaRPr lang="ru-RU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991" y="3299922"/>
            <a:ext cx="3456384" cy="259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304" y="3219308"/>
            <a:ext cx="3807520" cy="277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1062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235</Words>
  <Application>Microsoft Office PowerPoint</Application>
  <PresentationFormat>Экран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Max</dc:creator>
  <cp:lastModifiedBy>Elena</cp:lastModifiedBy>
  <cp:revision>51</cp:revision>
  <dcterms:created xsi:type="dcterms:W3CDTF">2013-04-09T06:30:57Z</dcterms:created>
  <dcterms:modified xsi:type="dcterms:W3CDTF">2019-01-23T18:59:56Z</dcterms:modified>
</cp:coreProperties>
</file>