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9" r:id="rId2"/>
    <p:sldId id="257" r:id="rId3"/>
    <p:sldId id="260" r:id="rId4"/>
    <p:sldId id="263" r:id="rId5"/>
    <p:sldId id="266" r:id="rId6"/>
    <p:sldId id="269" r:id="rId7"/>
    <p:sldId id="270" r:id="rId8"/>
    <p:sldId id="288" r:id="rId9"/>
    <p:sldId id="289" r:id="rId10"/>
    <p:sldId id="279" r:id="rId11"/>
    <p:sldId id="281" r:id="rId12"/>
    <p:sldId id="282" r:id="rId13"/>
    <p:sldId id="271" r:id="rId14"/>
    <p:sldId id="291" r:id="rId15"/>
    <p:sldId id="292" r:id="rId16"/>
    <p:sldId id="29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6FDC3-A837-4678-8981-246A48FE9729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C819A-3AAC-41EA-8399-149BC736A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970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>
            <a:extLst>
              <a:ext uri="{FF2B5EF4-FFF2-40B4-BE49-F238E27FC236}">
                <a16:creationId xmlns:a16="http://schemas.microsoft.com/office/drawing/2014/main" id="{A36558DF-F4D3-483C-96EE-1BEB836DF3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>
            <a:extLst>
              <a:ext uri="{FF2B5EF4-FFF2-40B4-BE49-F238E27FC236}">
                <a16:creationId xmlns:a16="http://schemas.microsoft.com/office/drawing/2014/main" id="{F5A51866-66B6-4AC2-82FB-5BC373486B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7892" name="Номер слайда 3">
            <a:extLst>
              <a:ext uri="{FF2B5EF4-FFF2-40B4-BE49-F238E27FC236}">
                <a16:creationId xmlns:a16="http://schemas.microsoft.com/office/drawing/2014/main" id="{A457728B-29D6-48BE-99CC-767EE58E11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fld id="{A7650941-4CA8-46E7-ABAF-C597FDD26650}" type="slidenum">
              <a:rPr lang="ru-RU" altLang="ru-RU">
                <a:latin typeface="Calibri" panose="020F0502020204030204" pitchFamily="34" charset="0"/>
              </a:rPr>
              <a:pPr/>
              <a:t>16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52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543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3995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857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8150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6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38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724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91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175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06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8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35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16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20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087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D2774-DCD7-414A-97D7-63DAC4B15E6A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B2210B0-AE13-4D0B-BFE5-DE61BFB33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980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CEF3301-83F7-461F-BF33-BD2C9D6F3AD5}"/>
              </a:ext>
            </a:extLst>
          </p:cNvPr>
          <p:cNvSpPr/>
          <p:nvPr/>
        </p:nvSpPr>
        <p:spPr>
          <a:xfrm>
            <a:off x="2351584" y="1628800"/>
            <a:ext cx="7128792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братьях наших меньших</a:t>
            </a:r>
          </a:p>
        </p:txBody>
      </p:sp>
      <p:sp>
        <p:nvSpPr>
          <p:cNvPr id="2051" name="Прямоугольник 2">
            <a:extLst>
              <a:ext uri="{FF2B5EF4-FFF2-40B4-BE49-F238E27FC236}">
                <a16:creationId xmlns:a16="http://schemas.microsoft.com/office/drawing/2014/main" id="{DCA16433-BE76-4095-A53A-CB5A49832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528" y="4653137"/>
            <a:ext cx="5400600" cy="142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  <a:defRPr/>
            </a:pPr>
            <a:r>
              <a:rPr lang="ru-RU" sz="1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Учитель начальных классов</a:t>
            </a:r>
          </a:p>
          <a:p>
            <a:pPr algn="ctr">
              <a:lnSpc>
                <a:spcPct val="114000"/>
              </a:lnSpc>
              <a:defRPr/>
            </a:pPr>
            <a:r>
              <a:rPr lang="ru-RU" sz="1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Черкасская Л. В.</a:t>
            </a:r>
          </a:p>
          <a:p>
            <a:pPr algn="ctr">
              <a:lnSpc>
                <a:spcPct val="114000"/>
              </a:lnSpc>
              <a:defRPr/>
            </a:pPr>
            <a:r>
              <a:rPr lang="ru-RU" sz="1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МБОУ СОШ № 2</a:t>
            </a:r>
          </a:p>
          <a:p>
            <a:pPr algn="ctr">
              <a:lnSpc>
                <a:spcPct val="114000"/>
              </a:lnSpc>
              <a:defRPr/>
            </a:pPr>
            <a:r>
              <a:rPr lang="ru-RU" sz="16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Г.Болотное</a:t>
            </a:r>
            <a:endParaRPr lang="ru-RU" sz="1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lnSpc>
                <a:spcPct val="114000"/>
              </a:lnSpc>
              <a:defRPr/>
            </a:pPr>
            <a:r>
              <a:rPr lang="ru-RU" sz="1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Новосибирская область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>
            <a:extLst>
              <a:ext uri="{FF2B5EF4-FFF2-40B4-BE49-F238E27FC236}">
                <a16:creationId xmlns:a16="http://schemas.microsoft.com/office/drawing/2014/main" id="{99278FDC-14C5-4C04-8AC5-CEF257EFD7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549276"/>
            <a:ext cx="7993062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2800" b="1"/>
              <a:t>Не разоряйте птичьего гнезда, </a:t>
            </a:r>
          </a:p>
          <a:p>
            <a:r>
              <a:rPr lang="ru-RU" altLang="ru-RU" sz="2800" b="1"/>
              <a:t>Так счастлива в своём жилище птица,</a:t>
            </a:r>
          </a:p>
          <a:p>
            <a:r>
              <a:rPr lang="ru-RU" altLang="ru-RU" sz="2800" b="1"/>
              <a:t>Она в гнезде спокойна и тогда, </a:t>
            </a:r>
          </a:p>
          <a:p>
            <a:r>
              <a:rPr lang="ru-RU" altLang="ru-RU" sz="2800" b="1"/>
              <a:t>Когда над рощей буря злится.</a:t>
            </a:r>
          </a:p>
        </p:txBody>
      </p:sp>
      <p:pic>
        <p:nvPicPr>
          <p:cNvPr id="30722" name="Picture 2" descr="http://old.rgo.ru/wp-content/uploads/2011/03/41.jpg">
            <a:extLst>
              <a:ext uri="{FF2B5EF4-FFF2-40B4-BE49-F238E27FC236}">
                <a16:creationId xmlns:a16="http://schemas.microsoft.com/office/drawing/2014/main" id="{33C809AC-C0E5-48BA-9724-84F9EA7B3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6" y="2482851"/>
            <a:ext cx="6208713" cy="403542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>
            <a:extLst>
              <a:ext uri="{FF2B5EF4-FFF2-40B4-BE49-F238E27FC236}">
                <a16:creationId xmlns:a16="http://schemas.microsoft.com/office/drawing/2014/main" id="{84EEE8DA-D7AC-4CE4-A501-686FD1E4F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188913"/>
            <a:ext cx="6534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2800" b="1"/>
              <a:t>Сделай домик для скворца, </a:t>
            </a:r>
          </a:p>
          <a:p>
            <a:r>
              <a:rPr lang="ru-RU" altLang="ru-RU" sz="2800" b="1"/>
              <a:t>Подлечи котёнка. </a:t>
            </a:r>
            <a:br>
              <a:rPr lang="ru-RU" altLang="ru-RU" sz="2800" b="1"/>
            </a:br>
            <a:r>
              <a:rPr lang="ru-RU" altLang="ru-RU" sz="2800" b="1"/>
              <a:t>А зимой в большой мороз </a:t>
            </a:r>
          </a:p>
          <a:p>
            <a:r>
              <a:rPr lang="ru-RU" altLang="ru-RU" sz="2800" b="1"/>
              <a:t>Накорми бельчонка.</a:t>
            </a:r>
          </a:p>
        </p:txBody>
      </p:sp>
      <p:pic>
        <p:nvPicPr>
          <p:cNvPr id="28674" name="Picture 2" descr="http://kgoo.ru/wp-content/uploads/2013/09/87gae6HHtjQ-300x199.jpg">
            <a:extLst>
              <a:ext uri="{FF2B5EF4-FFF2-40B4-BE49-F238E27FC236}">
                <a16:creationId xmlns:a16="http://schemas.microsoft.com/office/drawing/2014/main" id="{F5EB82FD-DC99-4A07-A967-00E635626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9656" y="2204864"/>
            <a:ext cx="6331251" cy="4199732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>
            <a:extLst>
              <a:ext uri="{FF2B5EF4-FFF2-40B4-BE49-F238E27FC236}">
                <a16:creationId xmlns:a16="http://schemas.microsoft.com/office/drawing/2014/main" id="{DFF0D530-7226-46AD-A5E7-67D245AD7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260351"/>
            <a:ext cx="653415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3200" b="1"/>
              <a:t> Зайчика и ёжика –</a:t>
            </a:r>
          </a:p>
          <a:p>
            <a:r>
              <a:rPr lang="ru-RU" altLang="ru-RU" sz="3200" b="1"/>
              <a:t> Жителей лесных </a:t>
            </a:r>
            <a:br>
              <a:rPr lang="ru-RU" altLang="ru-RU" sz="3200" b="1"/>
            </a:br>
            <a:r>
              <a:rPr lang="ru-RU" altLang="ru-RU" sz="3200" b="1"/>
              <a:t>Лучше вы не трогайте, </a:t>
            </a:r>
          </a:p>
          <a:p>
            <a:r>
              <a:rPr lang="ru-RU" altLang="ru-RU" sz="3200" b="1"/>
              <a:t>Охраняйте их. </a:t>
            </a:r>
            <a:endParaRPr lang="ru-RU" altLang="ru-RU" sz="1600" b="1"/>
          </a:p>
        </p:txBody>
      </p:sp>
      <p:pic>
        <p:nvPicPr>
          <p:cNvPr id="29698" name="Picture 2" descr="http://img0.liveinternet.ru/images/attach/c/5/92/284/92284800_ZHivotnuye.jpg">
            <a:extLst>
              <a:ext uri="{FF2B5EF4-FFF2-40B4-BE49-F238E27FC236}">
                <a16:creationId xmlns:a16="http://schemas.microsoft.com/office/drawing/2014/main" id="{7114D847-A14E-4F7A-864E-85D1AF674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7139" y="2276475"/>
            <a:ext cx="5100637" cy="43370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>
            <a:extLst>
              <a:ext uri="{FF2B5EF4-FFF2-40B4-BE49-F238E27FC236}">
                <a16:creationId xmlns:a16="http://schemas.microsoft.com/office/drawing/2014/main" id="{F68A33EA-64DA-453F-A97A-2061C7E7D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6" y="333375"/>
            <a:ext cx="525621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4000" b="1">
                <a:solidFill>
                  <a:srgbClr val="0000FF"/>
                </a:solidFill>
              </a:rPr>
              <a:t>Работа в группах.</a:t>
            </a:r>
          </a:p>
        </p:txBody>
      </p:sp>
      <p:sp>
        <p:nvSpPr>
          <p:cNvPr id="15363" name="Прямоугольник 2">
            <a:extLst>
              <a:ext uri="{FF2B5EF4-FFF2-40B4-BE49-F238E27FC236}">
                <a16:creationId xmlns:a16="http://schemas.microsoft.com/office/drawing/2014/main" id="{B66E09E3-052F-4A19-BA94-19AEEF930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125538"/>
            <a:ext cx="82804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4000" b="1">
                <a:solidFill>
                  <a:srgbClr val="C00000"/>
                </a:solidFill>
              </a:rPr>
              <a:t>Группа 1: Как ещё называет автор животных.</a:t>
            </a:r>
          </a:p>
          <a:p>
            <a:r>
              <a:rPr lang="ru-RU" altLang="ru-RU" sz="4000" b="1">
                <a:solidFill>
                  <a:srgbClr val="00B050"/>
                </a:solidFill>
              </a:rPr>
              <a:t>Группа 2: Что связывает нас и животных.</a:t>
            </a:r>
          </a:p>
          <a:p>
            <a:r>
              <a:rPr lang="ru-RU" altLang="ru-RU" sz="4000" b="1">
                <a:solidFill>
                  <a:srgbClr val="0070C0"/>
                </a:solidFill>
              </a:rPr>
              <a:t>Группа 3:  Какое главное правило при общении с природой предлагает нам писатель?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71A0340-B9A2-4AFB-8E8A-1B62AE181B1C}"/>
              </a:ext>
            </a:extLst>
          </p:cNvPr>
          <p:cNvSpPr/>
          <p:nvPr/>
        </p:nvSpPr>
        <p:spPr>
          <a:xfrm>
            <a:off x="8832304" y="116633"/>
            <a:ext cx="1443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с. 127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216300-6954-4AD3-9B5B-A596C2D230A1}"/>
              </a:ext>
            </a:extLst>
          </p:cNvPr>
          <p:cNvSpPr/>
          <p:nvPr/>
        </p:nvSpPr>
        <p:spPr>
          <a:xfrm>
            <a:off x="2845895" y="836713"/>
            <a:ext cx="664797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Алексей Александрович </a:t>
            </a:r>
          </a:p>
          <a:p>
            <a:pPr algn="ctr">
              <a:defRPr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Шибаев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5D3115-EB7D-419E-85AC-7C35DFC27928}"/>
              </a:ext>
            </a:extLst>
          </p:cNvPr>
          <p:cNvSpPr/>
          <p:nvPr/>
        </p:nvSpPr>
        <p:spPr>
          <a:xfrm>
            <a:off x="2410474" y="5301209"/>
            <a:ext cx="557716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кем становится</a:t>
            </a:r>
          </a:p>
        </p:txBody>
      </p:sp>
      <p:pic>
        <p:nvPicPr>
          <p:cNvPr id="16389" name="Picture 2">
            <a:extLst>
              <a:ext uri="{FF2B5EF4-FFF2-40B4-BE49-F238E27FC236}">
                <a16:creationId xmlns:a16="http://schemas.microsoft.com/office/drawing/2014/main" id="{DAD27DEB-B432-48D2-88CD-4E20741EB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0" r="13062"/>
          <a:stretch>
            <a:fillRect/>
          </a:stretch>
        </p:blipFill>
        <p:spPr bwMode="auto">
          <a:xfrm>
            <a:off x="4872039" y="2060576"/>
            <a:ext cx="22320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DBF2F9D-1672-48F6-92D8-E7BFFC3D77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205343"/>
              </p:ext>
            </p:extLst>
          </p:nvPr>
        </p:nvGraphicFramePr>
        <p:xfrm>
          <a:off x="318782" y="838900"/>
          <a:ext cx="9588616" cy="47313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88616">
                  <a:extLst>
                    <a:ext uri="{9D8B030D-6E8A-4147-A177-3AD203B41FA5}">
                      <a16:colId xmlns:a16="http://schemas.microsoft.com/office/drawing/2014/main" val="893687709"/>
                    </a:ext>
                  </a:extLst>
                </a:gridCol>
              </a:tblGrid>
              <a:tr h="473139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4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Делая зло, на добро не надейся 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4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пожалей и тебя пожалеют.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4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Любить природу – это значит наблюдать и помогать ей.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ea typeface="Gill Sans MT" panose="020B05020201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3831472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4050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64E33A-DFFF-45BB-9176-72D825AD7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377591B0-1CB0-45DA-934F-6C8243A3E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1" y="1484313"/>
            <a:ext cx="8856663" cy="4525962"/>
          </a:xfrm>
        </p:spPr>
        <p:txBody>
          <a:bodyPr rtlCol="0">
            <a:normAutofit fontScale="92500" lnSpcReduction="20000"/>
          </a:bodyPr>
          <a:lstStyle/>
          <a:p>
            <a:pPr>
              <a:buFontTx/>
              <a:buChar char="-"/>
              <a:defRPr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и продолжите любое предложение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сегодняшнем уроке я узнал…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этом уроке я похвалил бы себя за…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 урока мне захотелось…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сумел…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D3C87-F33A-45EF-AE47-DE849187A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Ёжик.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128866-1D9C-4013-A840-F608F62C1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Ёжик-папа, для семьи,</a:t>
            </a:r>
            <a:b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Собирал в лесу грибы.</a:t>
            </a:r>
            <a:b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пенечке, для ежат,</a:t>
            </a:r>
            <a:b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обед собрал опят</a:t>
            </a:r>
            <a:b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866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A9ECC-7288-49ED-8811-560C982B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детские ребусы, ребусы о животных, ребусы про животных, детские ребусы про животных, ребус, ребусы">
            <a:extLst>
              <a:ext uri="{FF2B5EF4-FFF2-40B4-BE49-F238E27FC236}">
                <a16:creationId xmlns:a16="http://schemas.microsoft.com/office/drawing/2014/main" id="{6B26B60A-BFB6-479B-A40B-C3759DF7E4A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76" y="369117"/>
            <a:ext cx="3903055" cy="331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детские ребусы, ребусы о животных, ребусы про животных, детские ребусы про животных, ребус, ребусы">
            <a:extLst>
              <a:ext uri="{FF2B5EF4-FFF2-40B4-BE49-F238E27FC236}">
                <a16:creationId xmlns:a16="http://schemas.microsoft.com/office/drawing/2014/main" id="{3E3752E9-62F8-4996-8FAA-A415552E877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664" y="369117"/>
            <a:ext cx="3588111" cy="3422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детские ребусы, ребусы о животных, ребусы про животных, детские ребусы про животных, ребус, ребусы">
            <a:extLst>
              <a:ext uri="{FF2B5EF4-FFF2-40B4-BE49-F238E27FC236}">
                <a16:creationId xmlns:a16="http://schemas.microsoft.com/office/drawing/2014/main" id="{1455562C-68AD-474E-BDFE-9870E428D1D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55" y="3682768"/>
            <a:ext cx="4029198" cy="31752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60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14EE772-AA78-4D4F-96CB-2BB5D9FE912B}"/>
              </a:ext>
            </a:extLst>
          </p:cNvPr>
          <p:cNvSpPr/>
          <p:nvPr/>
        </p:nvSpPr>
        <p:spPr>
          <a:xfrm>
            <a:off x="3884043" y="692697"/>
            <a:ext cx="3754554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братьях 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наших 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меньших</a:t>
            </a:r>
          </a:p>
        </p:txBody>
      </p:sp>
      <p:pic>
        <p:nvPicPr>
          <p:cNvPr id="6147" name="Picture 2">
            <a:extLst>
              <a:ext uri="{FF2B5EF4-FFF2-40B4-BE49-F238E27FC236}">
                <a16:creationId xmlns:a16="http://schemas.microsoft.com/office/drawing/2014/main" id="{A6BDDA7F-A345-45F0-883A-90A363CD22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1268413"/>
            <a:ext cx="19050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B46F6216-00F3-4F09-A28A-89C3D206CF4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80325" y="1052514"/>
            <a:ext cx="2819400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6">
            <a:extLst>
              <a:ext uri="{FF2B5EF4-FFF2-40B4-BE49-F238E27FC236}">
                <a16:creationId xmlns:a16="http://schemas.microsoft.com/office/drawing/2014/main" id="{25921192-29EF-4D45-822C-AC5D575449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3213101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>
            <a:extLst>
              <a:ext uri="{FF2B5EF4-FFF2-40B4-BE49-F238E27FC236}">
                <a16:creationId xmlns:a16="http://schemas.microsoft.com/office/drawing/2014/main" id="{67B6CE87-E1A0-4765-93CE-D793ED9ABB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4365625"/>
            <a:ext cx="3014662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0">
            <a:extLst>
              <a:ext uri="{FF2B5EF4-FFF2-40B4-BE49-F238E27FC236}">
                <a16:creationId xmlns:a16="http://schemas.microsoft.com/office/drawing/2014/main" id="{DEDFD36C-E2F6-40B4-9833-5BB3D2DCE0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72489" y="3284539"/>
            <a:ext cx="17621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2">
            <a:extLst>
              <a:ext uri="{FF2B5EF4-FFF2-40B4-BE49-F238E27FC236}">
                <a16:creationId xmlns:a16="http://schemas.microsoft.com/office/drawing/2014/main" id="{BED40E70-6E79-481D-B747-B4C8F61F51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789363"/>
            <a:ext cx="1158875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5A56A35-2ECA-48E7-9878-FEDB71388317}"/>
              </a:ext>
            </a:extLst>
          </p:cNvPr>
          <p:cNvSpPr/>
          <p:nvPr/>
        </p:nvSpPr>
        <p:spPr>
          <a:xfrm>
            <a:off x="8832304" y="116633"/>
            <a:ext cx="1443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с. 126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897161C-D2F0-4277-9352-F95EEF7A2189}"/>
              </a:ext>
            </a:extLst>
          </p:cNvPr>
          <p:cNvSpPr/>
          <p:nvPr/>
        </p:nvSpPr>
        <p:spPr>
          <a:xfrm>
            <a:off x="2557151" y="548680"/>
            <a:ext cx="7098417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Николай Иванович</a:t>
            </a:r>
          </a:p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Сладков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95A49A-BC94-4E70-896D-12878CB26502}"/>
              </a:ext>
            </a:extLst>
          </p:cNvPr>
          <p:cNvSpPr/>
          <p:nvPr/>
        </p:nvSpPr>
        <p:spPr>
          <a:xfrm>
            <a:off x="4054510" y="5229200"/>
            <a:ext cx="334739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Они и мы</a:t>
            </a:r>
          </a:p>
        </p:txBody>
      </p:sp>
      <p:pic>
        <p:nvPicPr>
          <p:cNvPr id="9221" name="Picture 2">
            <a:extLst>
              <a:ext uri="{FF2B5EF4-FFF2-40B4-BE49-F238E27FC236}">
                <a16:creationId xmlns:a16="http://schemas.microsoft.com/office/drawing/2014/main" id="{DBE2952B-45C3-4455-B1E8-7A5DE219D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6" y="2420938"/>
            <a:ext cx="2016125" cy="280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>
            <a:extLst>
              <a:ext uri="{FF2B5EF4-FFF2-40B4-BE49-F238E27FC236}">
                <a16:creationId xmlns:a16="http://schemas.microsoft.com/office/drawing/2014/main" id="{7D2CDFB0-054E-49D9-BE8C-C38173846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3339" y="333375"/>
            <a:ext cx="3997325" cy="59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2000" b="1"/>
              <a:t>Николай Иванович родился в 1920 году в Москве, но всю жизнь прожил в Ленинграде (Санкт-Петербурге). С детства любил и интересовался природой. Со 2-ого класса начал вести дневник, куда записывал свои первые впечатления и наблюдения. Всю жизнь Н.И. Сладков был защитником природы, всем своим творчеством помогая людям, читающим его произведения, ценить и любить её красоту, видеть необыкновенное в природе своими глазами.</a:t>
            </a:r>
          </a:p>
        </p:txBody>
      </p:sp>
      <p:pic>
        <p:nvPicPr>
          <p:cNvPr id="2" name="Picture 2" descr="http://4.bp.blogspot.com/-3aqVBGAdLIE/Un9GAICUgyI/AAAAAAAAC4s/3Z4VjI2RwQk/s1600/%D1%81%D0%BB%D0%B0%D0%B4%D0%BA%D0%BE%D0%B2.jpg">
            <a:extLst>
              <a:ext uri="{FF2B5EF4-FFF2-40B4-BE49-F238E27FC236}">
                <a16:creationId xmlns:a16="http://schemas.microsoft.com/office/drawing/2014/main" id="{0542A674-D559-460A-A43A-C79A26F30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b="6948"/>
          <a:stretch>
            <a:fillRect/>
          </a:stretch>
        </p:blipFill>
        <p:spPr bwMode="auto">
          <a:xfrm>
            <a:off x="2063751" y="908051"/>
            <a:ext cx="4130675" cy="4824413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publiclibrary.ru/readers/read/images-read/Sladkov-4.jpg">
            <a:extLst>
              <a:ext uri="{FF2B5EF4-FFF2-40B4-BE49-F238E27FC236}">
                <a16:creationId xmlns:a16="http://schemas.microsoft.com/office/drawing/2014/main" id="{D0CE6BDB-8E5D-4777-A9E9-0139E5691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1950" y="115888"/>
            <a:ext cx="2427288" cy="31686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0" name="Picture 4" descr="http://j.livelib.ru/boocover/1000701023/l/dfb0/N.Sladkov__Raznotsvetnaya_zemlya.jpg">
            <a:extLst>
              <a:ext uri="{FF2B5EF4-FFF2-40B4-BE49-F238E27FC236}">
                <a16:creationId xmlns:a16="http://schemas.microsoft.com/office/drawing/2014/main" id="{5C994B6B-9BDF-4893-80CB-25B94C2EB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4338" y="1484313"/>
            <a:ext cx="1905000" cy="25336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2" name="Picture 6" descr="http://static.ozone.ru/multimedia/books_covers/1002605555.jpg">
            <a:extLst>
              <a:ext uri="{FF2B5EF4-FFF2-40B4-BE49-F238E27FC236}">
                <a16:creationId xmlns:a16="http://schemas.microsoft.com/office/drawing/2014/main" id="{E50D0858-2A1D-4174-83FE-867C0540F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56588" y="620714"/>
            <a:ext cx="1905000" cy="286702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4" name="Picture 8" descr="http://i.livelib.ru/boocover/1000500890/l/dfdc/N._Sladkov__V_tundre.jpg">
            <a:extLst>
              <a:ext uri="{FF2B5EF4-FFF2-40B4-BE49-F238E27FC236}">
                <a16:creationId xmlns:a16="http://schemas.microsoft.com/office/drawing/2014/main" id="{0A6E5EBC-AD7A-4DCA-8AC5-414C1B27F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48300" y="4149725"/>
            <a:ext cx="1905000" cy="24574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6" name="Picture 10" descr="http://j.livelib.ru/boocover/1000500889/l/4dd3/N._Sladkov__Vo_ldah.jpg">
            <a:extLst>
              <a:ext uri="{FF2B5EF4-FFF2-40B4-BE49-F238E27FC236}">
                <a16:creationId xmlns:a16="http://schemas.microsoft.com/office/drawing/2014/main" id="{3EABBD26-9701-42AF-B043-9FBF3EB59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24788" y="4149725"/>
            <a:ext cx="1905000" cy="24384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71" name="Picture 12">
            <a:extLst>
              <a:ext uri="{FF2B5EF4-FFF2-40B4-BE49-F238E27FC236}">
                <a16:creationId xmlns:a16="http://schemas.microsoft.com/office/drawing/2014/main" id="{067A72C6-8D98-4340-AECD-ADFFBC1C3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3857626"/>
            <a:ext cx="32766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0" name="Picture 14" descr="http://www.dostavka.md/img/id/1255186.jpg">
            <a:extLst>
              <a:ext uri="{FF2B5EF4-FFF2-40B4-BE49-F238E27FC236}">
                <a16:creationId xmlns:a16="http://schemas.microsoft.com/office/drawing/2014/main" id="{024488D3-2ED5-43AA-A412-DBAF57CD3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56364" y="188914"/>
            <a:ext cx="1703387" cy="2636837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4AC4B2-A066-4ABF-AB97-3BF84D7DA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b="1" i="1" u="sng" dirty="0"/>
              <a:t>Николай Иванович Сладков</a:t>
            </a:r>
          </a:p>
        </p:txBody>
      </p:sp>
      <p:pic>
        <p:nvPicPr>
          <p:cNvPr id="4" name="Содержимое 3" descr="sladkov1.jpg">
            <a:extLst>
              <a:ext uri="{FF2B5EF4-FFF2-40B4-BE49-F238E27FC236}">
                <a16:creationId xmlns:a16="http://schemas.microsoft.com/office/drawing/2014/main" id="{97C05D6F-DCF7-4926-BB7C-162BCDD8F3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75520" y="1628800"/>
            <a:ext cx="3024336" cy="3528392"/>
          </a:xfrm>
          <a:prstGeom prst="roundRect">
            <a:avLst/>
          </a:prstGeo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316" name="TextBox 5">
            <a:extLst>
              <a:ext uri="{FF2B5EF4-FFF2-40B4-BE49-F238E27FC236}">
                <a16:creationId xmlns:a16="http://schemas.microsoft.com/office/drawing/2014/main" id="{C030F89B-E780-408F-B026-4D0CC774D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575" y="1484314"/>
            <a:ext cx="57610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3200" b="1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Околица</a:t>
            </a:r>
            <a:r>
              <a:rPr lang="ru-RU" altLang="ru-RU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endParaRPr lang="ru-RU" altLang="ru-RU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37B41D-4F22-4B55-8D1D-D5EAB0DC5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1" y="2852739"/>
            <a:ext cx="4824413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7">
            <a:extLst>
              <a:ext uri="{FF2B5EF4-FFF2-40B4-BE49-F238E27FC236}">
                <a16:creationId xmlns:a16="http://schemas.microsoft.com/office/drawing/2014/main" id="{48CFB48F-CFE0-4F2E-B126-473B02A42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5" y="4365625"/>
            <a:ext cx="5545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3200" b="1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Уязвимый</a:t>
            </a:r>
            <a:r>
              <a:rPr lang="ru-RU" altLang="ru-RU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endParaRPr lang="ru-RU" altLang="ru-RU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D3F8089-A837-4F4F-BC7D-F4EFD624C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1412875"/>
            <a:ext cx="4572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32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изгородь вокруг </a:t>
            </a:r>
          </a:p>
          <a:p>
            <a:r>
              <a:rPr lang="ru-RU" altLang="ru-RU" sz="32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деревни или у края деревни</a:t>
            </a:r>
            <a:endParaRPr lang="ru-RU" altLang="ru-RU" sz="3200">
              <a:solidFill>
                <a:srgbClr val="0000FF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1C8D4E2-B971-4722-8355-6CB521182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38" y="4941889"/>
            <a:ext cx="50403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Такой, которого легко уязвить, обидеть.</a:t>
            </a:r>
          </a:p>
          <a:p>
            <a:r>
              <a:rPr lang="ru-RU" altLang="ru-RU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Слабый, плохо защищённый</a:t>
            </a:r>
            <a:endParaRPr lang="ru-RU" altLang="ru-RU" sz="2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8C11F2-217F-4F8F-B6E6-90A981F99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b="1" i="1" u="sng" dirty="0"/>
              <a:t>Николай Иванович Сладков</a:t>
            </a:r>
          </a:p>
        </p:txBody>
      </p:sp>
      <p:pic>
        <p:nvPicPr>
          <p:cNvPr id="4" name="Содержимое 3" descr="sladkov1.jpg">
            <a:extLst>
              <a:ext uri="{FF2B5EF4-FFF2-40B4-BE49-F238E27FC236}">
                <a16:creationId xmlns:a16="http://schemas.microsoft.com/office/drawing/2014/main" id="{85FA242A-886B-45FC-813D-7BE78B02F8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75520" y="1628800"/>
            <a:ext cx="3024336" cy="3528392"/>
          </a:xfrm>
          <a:prstGeom prst="roundRect">
            <a:avLst/>
          </a:prstGeo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340" name="TextBox 5">
            <a:extLst>
              <a:ext uri="{FF2B5EF4-FFF2-40B4-BE49-F238E27FC236}">
                <a16:creationId xmlns:a16="http://schemas.microsoft.com/office/drawing/2014/main" id="{EDB760CF-AD41-4404-B87E-5C8A9E879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575" y="1484314"/>
            <a:ext cx="57610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3200" b="1" i="1">
                <a:solidFill>
                  <a:srgbClr val="FF0066"/>
                </a:solidFill>
              </a:rPr>
              <a:t>Земляки</a:t>
            </a:r>
            <a:r>
              <a:rPr lang="ru-RU" altLang="ru-RU" sz="3200" b="1">
                <a:solidFill>
                  <a:srgbClr val="FF0066"/>
                </a:solidFill>
              </a:rPr>
              <a:t>-</a:t>
            </a:r>
            <a:endParaRPr lang="ru-RU" altLang="ru-RU" sz="320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TextBox 7">
            <a:extLst>
              <a:ext uri="{FF2B5EF4-FFF2-40B4-BE49-F238E27FC236}">
                <a16:creationId xmlns:a16="http://schemas.microsoft.com/office/drawing/2014/main" id="{530FCD46-99EA-4D18-9B2C-C202B28B2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5" y="3644900"/>
            <a:ext cx="5545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3200" b="1" i="1">
                <a:solidFill>
                  <a:srgbClr val="FF0066"/>
                </a:solidFill>
              </a:rPr>
              <a:t>Приспособиться </a:t>
            </a:r>
            <a:r>
              <a:rPr lang="ru-RU" altLang="ru-RU" sz="3200" b="1">
                <a:solidFill>
                  <a:srgbClr val="FF0066"/>
                </a:solidFill>
              </a:rPr>
              <a:t>-</a:t>
            </a:r>
            <a:endParaRPr lang="ru-RU" altLang="ru-RU" sz="320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7C0AF87-E2A3-4086-9DDE-9B1331F23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1989139"/>
            <a:ext cx="4572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2800" b="1">
                <a:solidFill>
                  <a:srgbClr val="0000FF"/>
                </a:solidFill>
              </a:rPr>
              <a:t>люди</a:t>
            </a:r>
            <a:r>
              <a:rPr lang="ru-RU" altLang="ru-RU" sz="3200" b="1">
                <a:solidFill>
                  <a:srgbClr val="0000FF"/>
                </a:solidFill>
              </a:rPr>
              <a:t>, родившиеся в одном и том же месте</a:t>
            </a:r>
            <a:endParaRPr lang="ru-RU" altLang="ru-RU" sz="3200">
              <a:solidFill>
                <a:srgbClr val="0000FF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77E2811-0F4B-4BDB-8C5F-ED6D639A7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8" y="4149725"/>
            <a:ext cx="53276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ru-RU" altLang="ru-RU" sz="2800" b="1">
                <a:solidFill>
                  <a:srgbClr val="0000FF"/>
                </a:solidFill>
              </a:rPr>
              <a:t>научиться делать что - то, в каких – то особых условиях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</TotalTime>
  <Words>310</Words>
  <Application>Microsoft Office PowerPoint</Application>
  <PresentationFormat>Широкоэкранный</PresentationFormat>
  <Paragraphs>56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Schoolbook</vt:lpstr>
      <vt:lpstr>Times New Roman</vt:lpstr>
      <vt:lpstr>Trebuchet MS</vt:lpstr>
      <vt:lpstr>Wingdings 3</vt:lpstr>
      <vt:lpstr>Аспект</vt:lpstr>
      <vt:lpstr>Презентация PowerPoint</vt:lpstr>
      <vt:lpstr>Ёжик.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Николай Иванович Сладков</vt:lpstr>
      <vt:lpstr>Николай Иванович Сладков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larisa</dc:creator>
  <cp:lastModifiedBy>larisa</cp:lastModifiedBy>
  <cp:revision>3</cp:revision>
  <dcterms:created xsi:type="dcterms:W3CDTF">2021-11-21T15:03:20Z</dcterms:created>
  <dcterms:modified xsi:type="dcterms:W3CDTF">2021-11-21T15:25:20Z</dcterms:modified>
</cp:coreProperties>
</file>