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"/>
  </p:notesMasterIdLst>
  <p:sldIdLst>
    <p:sldId id="256" r:id="rId2"/>
    <p:sldId id="257" r:id="rId3"/>
    <p:sldId id="259" r:id="rId4"/>
    <p:sldId id="260" r:id="rId5"/>
    <p:sldId id="261" r:id="rId6"/>
    <p:sldId id="263" r:id="rId7"/>
    <p:sldId id="264" r:id="rId8"/>
    <p:sldId id="268" r:id="rId9"/>
    <p:sldId id="269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2124" y="-4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7A06B5-66A7-4EFD-84E7-27A4BAD37DB5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E919BA-650F-4910-997D-55E1F40C52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1371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DE048-B1D3-43AD-91BD-2EA9251D14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4D55A-D31D-4E33-8650-6726924DCE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33737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DE048-B1D3-43AD-91BD-2EA9251D14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4D55A-D31D-4E33-8650-6726924DCE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23151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DE048-B1D3-43AD-91BD-2EA9251D14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4D55A-D31D-4E33-8650-6726924DCE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4729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DE048-B1D3-43AD-91BD-2EA9251D14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4D55A-D31D-4E33-8650-6726924DCE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4727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DE048-B1D3-43AD-91BD-2EA9251D14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4D55A-D31D-4E33-8650-6726924DCE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6553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DE048-B1D3-43AD-91BD-2EA9251D14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4D55A-D31D-4E33-8650-6726924DCE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96534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DE048-B1D3-43AD-91BD-2EA9251D14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4D55A-D31D-4E33-8650-6726924DCE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36947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DE048-B1D3-43AD-91BD-2EA9251D14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4D55A-D31D-4E33-8650-6726924DCE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24581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DE048-B1D3-43AD-91BD-2EA9251D14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4D55A-D31D-4E33-8650-6726924DCE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45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DE048-B1D3-43AD-91BD-2EA9251D14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4D55A-D31D-4E33-8650-6726924DCE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1553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DE048-B1D3-43AD-91BD-2EA9251D14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4D55A-D31D-4E33-8650-6726924DCE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9493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1DE048-B1D3-43AD-91BD-2EA9251D14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54D55A-D31D-4E33-8650-6726924DCE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7337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3568" y="764704"/>
            <a:ext cx="777686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4400" b="1" dirty="0" smtClean="0">
              <a:solidFill>
                <a:srgbClr val="FFFF00"/>
              </a:solidFill>
              <a:latin typeface="Bookman Old Style" panose="02050604050505020204" pitchFamily="18" charset="0"/>
            </a:endParaRPr>
          </a:p>
          <a:p>
            <a:pPr algn="ctr"/>
            <a:r>
              <a:rPr lang="ru-RU" sz="4400" b="1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Этот загадочный космос</a:t>
            </a:r>
            <a:endParaRPr lang="ru-RU" sz="4400" b="1" dirty="0">
              <a:solidFill>
                <a:srgbClr val="FFFF0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1698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15616" y="3105835"/>
            <a:ext cx="640871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r>
              <a:rPr lang="ru-RU" dirty="0" smtClean="0">
                <a:solidFill>
                  <a:srgbClr val="FFFF00"/>
                </a:solidFill>
              </a:rPr>
              <a:t>Солнце </a:t>
            </a:r>
            <a:r>
              <a:rPr lang="ru-RU" dirty="0">
                <a:solidFill>
                  <a:srgbClr val="FFFF00"/>
                </a:solidFill>
              </a:rPr>
              <a:t>– ближайшая звезда к Земле. Это также и источник жизни на планете.</a:t>
            </a:r>
          </a:p>
        </p:txBody>
      </p:sp>
    </p:spTree>
    <p:extLst>
      <p:ext uri="{BB962C8B-B14F-4D97-AF65-F5344CB8AC3E}">
        <p14:creationId xmlns:p14="http://schemas.microsoft.com/office/powerpoint/2010/main" val="40921580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328" y="0"/>
            <a:ext cx="915632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9624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203848" y="620689"/>
            <a:ext cx="56886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>
                <a:solidFill>
                  <a:srgbClr val="FFFF00"/>
                </a:solidFill>
              </a:rPr>
              <a:t>Сначала в космос полетели две собаки: Белка и Стрелка. Только после того, как они вернулись, целы и невредимы, в космос полетел человек. </a:t>
            </a:r>
            <a:endParaRPr lang="ru-RU" sz="2000" b="1" dirty="0">
              <a:solidFill>
                <a:srgbClr val="FFFF00"/>
              </a:solidFill>
            </a:endParaRPr>
          </a:p>
        </p:txBody>
      </p:sp>
      <p:pic>
        <p:nvPicPr>
          <p:cNvPr id="9" name="Picture 2" descr="C:\Users\USER\Desktop\соб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609032"/>
            <a:ext cx="4968552" cy="33681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3674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0" y="0"/>
            <a:ext cx="9144000" cy="6858000"/>
          </a:xfrm>
          <a:prstGeom prst="rect">
            <a:avLst/>
          </a:prstGeom>
        </p:spPr>
      </p:pic>
      <p:pic>
        <p:nvPicPr>
          <p:cNvPr id="8" name="Picture 2" descr="C:\Users\USER\Desktop\gagarin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096512"/>
            <a:ext cx="4884498" cy="40144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1520" y="3501008"/>
            <a:ext cx="324036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solidFill>
                  <a:schemeClr val="accent6">
                    <a:lumMod val="75000"/>
                  </a:schemeClr>
                </a:solidFill>
              </a:rPr>
              <a:t>Первым человеком, который смог отправиться в космическое путешествие, и облететь всю нашу Землю, был космонавт Юрий Алексеевич Гагарин. 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5883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548680"/>
            <a:ext cx="5895975" cy="46577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27584" y="4923749"/>
            <a:ext cx="741682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Сейчас 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</a:rPr>
              <a:t>космонавты проводят в космосе много дней. Они живут на космических станциях, работают, проводят разные эксперименты, следят за приборами, проводят ремонт оборудования.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5518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лист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58376" y="5517232"/>
            <a:ext cx="84341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accent6">
                    <a:lumMod val="75000"/>
                  </a:schemeClr>
                </a:solidFill>
              </a:rPr>
              <a:t>Свою работу выполняют космонавты в скафандрах. Скафандр предохраняет от сильного холода в тени и жарких солнечных лучей, поддерживает кислород и оснащён многими карманами, каждый из которых имеет своё назначение.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16632"/>
            <a:ext cx="4218183" cy="53149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942994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https://mmedia.ozone.ru/multimedia/toys/101083903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2" y="-12487"/>
            <a:ext cx="9136008" cy="6870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7473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5719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1640" y="5072988"/>
            <a:ext cx="62646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-1587232" y="5473098"/>
            <a:ext cx="91294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                                  Днем нашу землю  освещает солнце</a:t>
            </a:r>
            <a:endParaRPr lang="ru-RU" sz="2400" dirty="0">
              <a:solidFill>
                <a:srgbClr val="FFFF0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9351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32040" y="7846170"/>
            <a:ext cx="33123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Вечером на небе мы можем увидеть Луну и звезды.</a:t>
            </a:r>
          </a:p>
        </p:txBody>
      </p:sp>
      <p:pic>
        <p:nvPicPr>
          <p:cNvPr id="8194" name="Picture 2" descr="https://w-dog.ru/wallpapers/1/83/430507955820259/chernyj-i-belyj-kosmos-vselennaya-lun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71600" y="3105835"/>
            <a:ext cx="61926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FF00"/>
                </a:solidFill>
                <a:latin typeface="Bookman Old Style" panose="02050604050505020204" pitchFamily="18" charset="0"/>
              </a:rPr>
              <a:t>Вечером на небе мы можем увидеть Луну и звезды.</a:t>
            </a:r>
            <a:endParaRPr lang="ru-RU" sz="2800" b="1" dirty="0">
              <a:solidFill>
                <a:srgbClr val="FFFF0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160813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314</TotalTime>
  <Words>156</Words>
  <Application>Microsoft Office PowerPoint</Application>
  <PresentationFormat>Экран (4:3)</PresentationFormat>
  <Paragraphs>17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Admin</cp:lastModifiedBy>
  <cp:revision>25</cp:revision>
  <dcterms:created xsi:type="dcterms:W3CDTF">2017-03-13T12:17:48Z</dcterms:created>
  <dcterms:modified xsi:type="dcterms:W3CDTF">2022-03-10T16:57:22Z</dcterms:modified>
</cp:coreProperties>
</file>