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3" r:id="rId3"/>
    <p:sldId id="265" r:id="rId4"/>
    <p:sldId id="266" r:id="rId5"/>
    <p:sldId id="268" r:id="rId6"/>
    <p:sldId id="273" r:id="rId7"/>
    <p:sldId id="284" r:id="rId8"/>
    <p:sldId id="274" r:id="rId9"/>
    <p:sldId id="271" r:id="rId10"/>
    <p:sldId id="272" r:id="rId11"/>
    <p:sldId id="269" r:id="rId12"/>
    <p:sldId id="285" r:id="rId13"/>
    <p:sldId id="267" r:id="rId14"/>
    <p:sldId id="275" r:id="rId15"/>
    <p:sldId id="276" r:id="rId16"/>
    <p:sldId id="277" r:id="rId17"/>
    <p:sldId id="278" r:id="rId18"/>
    <p:sldId id="270" r:id="rId19"/>
    <p:sldId id="282" r:id="rId20"/>
    <p:sldId id="257" r:id="rId21"/>
    <p:sldId id="286" r:id="rId22"/>
    <p:sldId id="279" r:id="rId23"/>
    <p:sldId id="26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33F64D-11C5-41F5-BF93-29F704EC4891}" type="datetimeFigureOut">
              <a:rPr lang="ru-RU" smtClean="0"/>
              <a:pPr/>
              <a:t>24.06.2013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24745-3E22-4BC8-BCC0-4ED1E689B8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EE631E9-EB65-4022-8464-6C8C00EAC3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1%20&#1089;&#1077;&#1085;&#1090;&#1103;&#1073;&#1088;&#1103;\102%20&#1044;&#1042;&#1040;&#1046;&#1044;&#1067;%20&#1044;&#1042;&#1040;%20-%20&#1063;&#1045;&#1058;&#1067;&#1056;&#1045;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3" Type="http://schemas.openxmlformats.org/officeDocument/2006/relationships/image" Target="../media/image21.jpeg"/><Relationship Id="rId7" Type="http://schemas.openxmlformats.org/officeDocument/2006/relationships/image" Target="../media/image25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gif"/><Relationship Id="rId5" Type="http://schemas.openxmlformats.org/officeDocument/2006/relationships/image" Target="../media/image23.gif"/><Relationship Id="rId4" Type="http://schemas.openxmlformats.org/officeDocument/2006/relationships/image" Target="../media/image22.jpeg"/><Relationship Id="rId9" Type="http://schemas.openxmlformats.org/officeDocument/2006/relationships/image" Target="../media/image27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1%20&#1089;&#1077;&#1085;&#1090;&#1103;&#1073;&#1088;&#1103;\&#1076;&#1086;&#1088;&#1086;&#1075;&#1072;%20&#1076;&#1086;&#1073;&#1088;&#1072;.mp3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shkolu.ru/user/kornienko47/file/2429963/" TargetMode="External"/><Relationship Id="rId2" Type="http://schemas.openxmlformats.org/officeDocument/2006/relationships/hyperlink" Target="http://latimesblogs.latimes.com/home_blog/2011/12/alternative-trees-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portraitof.ru/prostoy-risunok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:\Фоны\Фоны Школа\фоны школьные 3\CwbsvAchkt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21141618">
            <a:off x="2260156" y="1064107"/>
            <a:ext cx="56789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Comic Sans MS" pitchFamily="66" charset="0"/>
              </a:rPr>
              <a:t>День знаний</a:t>
            </a:r>
          </a:p>
        </p:txBody>
      </p:sp>
      <p:pic>
        <p:nvPicPr>
          <p:cNvPr id="6" name="Picture 3" descr="C:\Documents and Settings\Admin\Рабочий стол\Картинки\22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571472" y="2857496"/>
            <a:ext cx="2143139" cy="1940956"/>
          </a:xfrm>
          <a:prstGeom prst="rect">
            <a:avLst/>
          </a:prstGeom>
          <a:noFill/>
        </p:spPr>
      </p:pic>
      <p:pic>
        <p:nvPicPr>
          <p:cNvPr id="7" name="Picture 4" descr="C:\Documents and Settings\Admin\Рабочий стол\Картинки\ee23e653c264.png"/>
          <p:cNvPicPr>
            <a:picLocks noChangeAspect="1" noChangeArrowheads="1"/>
          </p:cNvPicPr>
          <p:nvPr/>
        </p:nvPicPr>
        <p:blipFill>
          <a:blip r:embed="rId5" cstate="email">
            <a:lum bright="-10000" contrast="40000"/>
          </a:blip>
          <a:srcRect/>
          <a:stretch>
            <a:fillRect/>
          </a:stretch>
        </p:blipFill>
        <p:spPr bwMode="auto">
          <a:xfrm>
            <a:off x="6000760" y="3143248"/>
            <a:ext cx="2883771" cy="190976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928794" y="5357826"/>
            <a:ext cx="5929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Автор: Дрожжина Ольга Николаевна</a:t>
            </a:r>
          </a:p>
          <a:p>
            <a:r>
              <a:rPr lang="ru-RU" sz="2000" b="1" i="1" dirty="0" smtClean="0">
                <a:solidFill>
                  <a:srgbClr val="C00000"/>
                </a:solidFill>
              </a:rPr>
              <a:t>МКОУ Амурская СОШ учитель начальных классов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9" name="102 ДВАЖДЫ ДВА - ЧЕТЫР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215330" y="5929330"/>
            <a:ext cx="928670" cy="928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90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Фоны\Фоны Школа\фоны школьные 3\MUdKgQ8rR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3143248"/>
            <a:ext cx="57150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solidFill>
                  <a:srgbClr val="002060"/>
                </a:solidFill>
                <a:latin typeface="Comic Sans MS" pitchFamily="66" charset="0"/>
              </a:rPr>
              <a:t>К М Ш А Н И Ь П Р Я К Л Т У 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1506" name="Picture 2" descr="C:\Documents and Settings\Admin\Рабочий стол\Картинки\672252.gif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071670" y="142852"/>
            <a:ext cx="4643470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1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50" name="Rectangle 1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9875" name="Picture 3" descr="Рисунок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68538" y="2133600"/>
            <a:ext cx="4608512" cy="2879725"/>
          </a:xfrm>
          <a:noFill/>
          <a:ln/>
        </p:spPr>
      </p:pic>
      <p:pic>
        <p:nvPicPr>
          <p:cNvPr id="39943" name="Picture 7" descr="an13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372225" y="5734050"/>
            <a:ext cx="2771775" cy="749300"/>
          </a:xfrm>
          <a:noFill/>
          <a:ln/>
        </p:spPr>
      </p:pic>
      <p:pic>
        <p:nvPicPr>
          <p:cNvPr id="39946" name="Picture 10" descr="an13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5734050"/>
            <a:ext cx="3132138" cy="719138"/>
          </a:xfrm>
          <a:noFill/>
          <a:ln/>
        </p:spPr>
      </p:pic>
      <p:pic>
        <p:nvPicPr>
          <p:cNvPr id="39949" name="Picture 13" descr="an13"/>
          <p:cNvPicPr>
            <a:picLocks noGrp="1" noChangeAspect="1" noChangeArrowheads="1" noCrop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3132138" y="5734050"/>
            <a:ext cx="3311525" cy="749300"/>
          </a:xfrm>
          <a:noFill/>
          <a:ln/>
        </p:spPr>
      </p:pic>
      <p:sp>
        <p:nvSpPr>
          <p:cNvPr id="39952" name="WordArt 16"/>
          <p:cNvSpPr>
            <a:spLocks noChangeArrowheads="1" noChangeShapeType="1" noTextEdit="1"/>
          </p:cNvSpPr>
          <p:nvPr/>
        </p:nvSpPr>
        <p:spPr bwMode="auto">
          <a:xfrm>
            <a:off x="1042988" y="260350"/>
            <a:ext cx="6913562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Поиграем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Фоны\Фоны Школа\фоны школьные 3\MUdKgQ8rR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285728"/>
            <a:ext cx="69294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Весёлая математика.</a:t>
            </a:r>
            <a:endParaRPr lang="ru-RU" sz="4800" dirty="0"/>
          </a:p>
        </p:txBody>
      </p:sp>
      <p:pic>
        <p:nvPicPr>
          <p:cNvPr id="7169" name="Picture 1" descr="C:\Documents and Settings\Admin\Рабочий стол\Картинки\chouette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3108" y="1785926"/>
            <a:ext cx="4714908" cy="47407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7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9156" name="AutoShape 4"/>
          <p:cNvSpPr>
            <a:spLocks noChangeArrowheads="1"/>
          </p:cNvSpPr>
          <p:nvPr/>
        </p:nvSpPr>
        <p:spPr bwMode="auto">
          <a:xfrm>
            <a:off x="468313" y="404813"/>
            <a:ext cx="962025" cy="91440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157" name="AutoShape 5"/>
          <p:cNvSpPr>
            <a:spLocks noChangeArrowheads="1"/>
          </p:cNvSpPr>
          <p:nvPr/>
        </p:nvSpPr>
        <p:spPr bwMode="auto">
          <a:xfrm>
            <a:off x="1692275" y="404813"/>
            <a:ext cx="962025" cy="91440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158" name="AutoShape 6"/>
          <p:cNvSpPr>
            <a:spLocks noChangeArrowheads="1"/>
          </p:cNvSpPr>
          <p:nvPr/>
        </p:nvSpPr>
        <p:spPr bwMode="auto">
          <a:xfrm>
            <a:off x="2916238" y="404813"/>
            <a:ext cx="962025" cy="91440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162" name="AutoShape 10"/>
          <p:cNvSpPr>
            <a:spLocks noChangeArrowheads="1"/>
          </p:cNvSpPr>
          <p:nvPr/>
        </p:nvSpPr>
        <p:spPr bwMode="auto">
          <a:xfrm>
            <a:off x="4211638" y="404813"/>
            <a:ext cx="962025" cy="91440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163" name="AutoShape 11"/>
          <p:cNvSpPr>
            <a:spLocks noChangeArrowheads="1"/>
          </p:cNvSpPr>
          <p:nvPr/>
        </p:nvSpPr>
        <p:spPr bwMode="auto">
          <a:xfrm>
            <a:off x="5435600" y="404813"/>
            <a:ext cx="962025" cy="91440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164" name="AutoShape 12"/>
          <p:cNvSpPr>
            <a:spLocks noChangeArrowheads="1"/>
          </p:cNvSpPr>
          <p:nvPr/>
        </p:nvSpPr>
        <p:spPr bwMode="auto">
          <a:xfrm>
            <a:off x="6588125" y="404813"/>
            <a:ext cx="962025" cy="91440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165" name="AutoShape 13"/>
          <p:cNvSpPr>
            <a:spLocks noChangeArrowheads="1"/>
          </p:cNvSpPr>
          <p:nvPr/>
        </p:nvSpPr>
        <p:spPr bwMode="auto">
          <a:xfrm>
            <a:off x="7740650" y="476250"/>
            <a:ext cx="962025" cy="91440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9166" name="Picture 14" descr="1227126675_buratino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412875"/>
            <a:ext cx="8280400" cy="5111750"/>
          </a:xfrm>
          <a:noFill/>
          <a:ln/>
        </p:spPr>
      </p:pic>
      <p:sp>
        <p:nvSpPr>
          <p:cNvPr id="49176" name="AutoShape 24"/>
          <p:cNvSpPr>
            <a:spLocks noChangeArrowheads="1"/>
          </p:cNvSpPr>
          <p:nvPr/>
        </p:nvSpPr>
        <p:spPr bwMode="auto">
          <a:xfrm>
            <a:off x="468313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49177" name="AutoShape 25"/>
          <p:cNvSpPr>
            <a:spLocks noChangeArrowheads="1"/>
          </p:cNvSpPr>
          <p:nvPr/>
        </p:nvSpPr>
        <p:spPr bwMode="auto">
          <a:xfrm>
            <a:off x="1692275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49178" name="AutoShape 26"/>
          <p:cNvSpPr>
            <a:spLocks noChangeArrowheads="1"/>
          </p:cNvSpPr>
          <p:nvPr/>
        </p:nvSpPr>
        <p:spPr bwMode="auto">
          <a:xfrm>
            <a:off x="2916238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49179" name="AutoShape 27"/>
          <p:cNvSpPr>
            <a:spLocks noChangeArrowheads="1"/>
          </p:cNvSpPr>
          <p:nvPr/>
        </p:nvSpPr>
        <p:spPr bwMode="auto">
          <a:xfrm>
            <a:off x="4211638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49180" name="AutoShape 28"/>
          <p:cNvSpPr>
            <a:spLocks noChangeArrowheads="1"/>
          </p:cNvSpPr>
          <p:nvPr/>
        </p:nvSpPr>
        <p:spPr bwMode="auto">
          <a:xfrm>
            <a:off x="5435600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49181" name="AutoShape 29"/>
          <p:cNvSpPr>
            <a:spLocks noChangeArrowheads="1"/>
          </p:cNvSpPr>
          <p:nvPr/>
        </p:nvSpPr>
        <p:spPr bwMode="auto">
          <a:xfrm>
            <a:off x="6588125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49182" name="AutoShape 30"/>
          <p:cNvSpPr>
            <a:spLocks noChangeArrowheads="1"/>
          </p:cNvSpPr>
          <p:nvPr/>
        </p:nvSpPr>
        <p:spPr bwMode="auto">
          <a:xfrm>
            <a:off x="7740650" y="476250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49191" name="AutoShape 39"/>
          <p:cNvSpPr>
            <a:spLocks noChangeArrowheads="1"/>
          </p:cNvSpPr>
          <p:nvPr/>
        </p:nvSpPr>
        <p:spPr bwMode="auto">
          <a:xfrm>
            <a:off x="468313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 dirty="0">
                <a:solidFill>
                  <a:srgbClr val="CCFFFF"/>
                </a:solidFill>
                <a:effectLst/>
              </a:rPr>
              <a:t>м</a:t>
            </a:r>
          </a:p>
        </p:txBody>
      </p:sp>
      <p:sp>
        <p:nvSpPr>
          <p:cNvPr id="49192" name="AutoShape 40"/>
          <p:cNvSpPr>
            <a:spLocks noChangeArrowheads="1"/>
          </p:cNvSpPr>
          <p:nvPr/>
        </p:nvSpPr>
        <p:spPr bwMode="auto">
          <a:xfrm>
            <a:off x="1692275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 dirty="0">
                <a:solidFill>
                  <a:srgbClr val="CCFFFF"/>
                </a:solidFill>
                <a:effectLst/>
              </a:rPr>
              <a:t>о</a:t>
            </a:r>
          </a:p>
        </p:txBody>
      </p:sp>
      <p:sp>
        <p:nvSpPr>
          <p:cNvPr id="49193" name="AutoShape 41"/>
          <p:cNvSpPr>
            <a:spLocks noChangeArrowheads="1"/>
          </p:cNvSpPr>
          <p:nvPr/>
        </p:nvSpPr>
        <p:spPr bwMode="auto">
          <a:xfrm>
            <a:off x="4211638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о</a:t>
            </a:r>
          </a:p>
        </p:txBody>
      </p:sp>
      <p:sp>
        <p:nvSpPr>
          <p:cNvPr id="49194" name="AutoShape 42"/>
          <p:cNvSpPr>
            <a:spLocks noChangeArrowheads="1"/>
          </p:cNvSpPr>
          <p:nvPr/>
        </p:nvSpPr>
        <p:spPr bwMode="auto">
          <a:xfrm>
            <a:off x="5435600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д</a:t>
            </a:r>
          </a:p>
        </p:txBody>
      </p:sp>
      <p:sp>
        <p:nvSpPr>
          <p:cNvPr id="49196" name="AutoShape 44"/>
          <p:cNvSpPr>
            <a:spLocks noChangeArrowheads="1"/>
          </p:cNvSpPr>
          <p:nvPr/>
        </p:nvSpPr>
        <p:spPr bwMode="auto">
          <a:xfrm>
            <a:off x="7740650" y="476250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ы</a:t>
            </a:r>
          </a:p>
        </p:txBody>
      </p:sp>
      <p:sp>
        <p:nvSpPr>
          <p:cNvPr id="49197" name="AutoShape 45"/>
          <p:cNvSpPr>
            <a:spLocks noChangeArrowheads="1"/>
          </p:cNvSpPr>
          <p:nvPr/>
        </p:nvSpPr>
        <p:spPr bwMode="auto">
          <a:xfrm>
            <a:off x="6588125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ц</a:t>
            </a:r>
          </a:p>
        </p:txBody>
      </p:sp>
      <p:sp>
        <p:nvSpPr>
          <p:cNvPr id="49209" name="AutoShape 57"/>
          <p:cNvSpPr>
            <a:spLocks noChangeArrowheads="1"/>
          </p:cNvSpPr>
          <p:nvPr/>
        </p:nvSpPr>
        <p:spPr bwMode="auto">
          <a:xfrm>
            <a:off x="2916238" y="4048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 dirty="0">
                <a:solidFill>
                  <a:srgbClr val="CCFFFF"/>
                </a:solidFill>
                <a:effectLst/>
              </a:rPr>
              <a:t>л</a:t>
            </a:r>
          </a:p>
        </p:txBody>
      </p:sp>
      <p:sp>
        <p:nvSpPr>
          <p:cNvPr id="49211" name="Text Box 59"/>
          <p:cNvSpPr txBox="1">
            <a:spLocks noChangeArrowheads="1"/>
          </p:cNvSpPr>
          <p:nvPr/>
        </p:nvSpPr>
        <p:spPr bwMode="auto">
          <a:xfrm>
            <a:off x="5572132" y="2714620"/>
            <a:ext cx="1785949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5000" b="1" i="1" dirty="0">
                <a:solidFill>
                  <a:srgbClr val="FF0000"/>
                </a:solidFill>
                <a:effectLst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Фоны\Фоны Школа\фоны школьные 3\MUdKgQ8rR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285728"/>
            <a:ext cx="69294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Забавный окружающий мир</a:t>
            </a:r>
            <a:endParaRPr lang="ru-RU" sz="4800" dirty="0"/>
          </a:p>
        </p:txBody>
      </p:sp>
      <p:pic>
        <p:nvPicPr>
          <p:cNvPr id="7169" name="Picture 1" descr="C:\Documents and Settings\Admin\Рабочий стол\Картинки\chouette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3108" y="1785926"/>
            <a:ext cx="4714908" cy="47407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Фоны\Фоны Школа\фоны школьные 3\MUdKgQ8rR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071538" y="1142984"/>
            <a:ext cx="71438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РОМАШКА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РОЗА</a:t>
            </a:r>
            <a:r>
              <a:rPr kumimoji="0" lang="ru-RU" sz="66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КОЛОКОЛЬЧИК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ВАСИЛЕК</a:t>
            </a:r>
            <a:endParaRPr kumimoji="0" lang="ru-RU" sz="8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Фоны\Фоны Школа\фоны школьные 3\MUdKgQ8rR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643174" y="428604"/>
            <a:ext cx="3409908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АКР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КОРТ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КУТИЛА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СИЛА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КОЛОС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КОРМА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Фоны\Фоны Школа\фоны школьные 3\MUdKgQ8rR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285852" y="500042"/>
            <a:ext cx="4714908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РАК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КРОТ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УЛИТКА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ЛИСА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СОКОЛ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КОМАР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Picture 2" descr="C:\Documents and Settings\Admin\Рабочий стол\Картинки\0f32bd9346b0.png"/>
          <p:cNvPicPr>
            <a:picLocks noChangeAspect="1" noChangeArrowheads="1"/>
          </p:cNvPicPr>
          <p:nvPr/>
        </p:nvPicPr>
        <p:blipFill>
          <a:blip r:embed="rId3" cstate="email">
            <a:lum contrast="40000"/>
          </a:blip>
          <a:srcRect/>
          <a:stretch>
            <a:fillRect/>
          </a:stretch>
        </p:blipFill>
        <p:spPr bwMode="auto">
          <a:xfrm>
            <a:off x="4714876" y="1428736"/>
            <a:ext cx="2963431" cy="3000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47" name="Picture 51" descr="balloons2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1989138"/>
            <a:ext cx="1871663" cy="3744912"/>
          </a:xfrm>
          <a:prstGeom prst="rect">
            <a:avLst/>
          </a:prstGeom>
          <a:noFill/>
        </p:spPr>
      </p:pic>
      <p:sp>
        <p:nvSpPr>
          <p:cNvPr id="80916" name="Rectangle 20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0906" name="Picture 10" descr="0_7e14_aac81596_L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6804025" y="3716338"/>
            <a:ext cx="2041525" cy="2592387"/>
          </a:xfrm>
          <a:noFill/>
          <a:ln/>
        </p:spPr>
      </p:pic>
      <p:pic>
        <p:nvPicPr>
          <p:cNvPr id="80915" name="Picture 19" descr="a72BdnxTDv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250825" y="3716338"/>
            <a:ext cx="2232025" cy="2619375"/>
          </a:xfrm>
          <a:noFill/>
          <a:ln/>
        </p:spPr>
      </p:pic>
      <p:pic>
        <p:nvPicPr>
          <p:cNvPr id="80919" name="Picture 23" descr="sw203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468313" y="260350"/>
            <a:ext cx="1079500" cy="1944688"/>
          </a:xfrm>
          <a:noFill/>
          <a:ln/>
        </p:spPr>
      </p:pic>
      <p:pic>
        <p:nvPicPr>
          <p:cNvPr id="80921" name="Picture 25" descr="sw20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51725" y="333375"/>
            <a:ext cx="1085850" cy="1871663"/>
          </a:xfrm>
          <a:prstGeom prst="rect">
            <a:avLst/>
          </a:prstGeom>
          <a:noFill/>
        </p:spPr>
      </p:pic>
      <p:pic>
        <p:nvPicPr>
          <p:cNvPr id="80925" name="Picture 29" descr="star14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908175" y="1773238"/>
            <a:ext cx="561975" cy="561975"/>
          </a:xfrm>
          <a:prstGeom prst="rect">
            <a:avLst/>
          </a:prstGeom>
          <a:noFill/>
        </p:spPr>
      </p:pic>
      <p:pic>
        <p:nvPicPr>
          <p:cNvPr id="80926" name="Picture 30" descr="star14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0825" y="2781300"/>
            <a:ext cx="561975" cy="561975"/>
          </a:xfrm>
          <a:prstGeom prst="rect">
            <a:avLst/>
          </a:prstGeom>
          <a:noFill/>
        </p:spPr>
      </p:pic>
      <p:pic>
        <p:nvPicPr>
          <p:cNvPr id="80927" name="Picture 31" descr="star14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84663" y="1484313"/>
            <a:ext cx="561975" cy="561975"/>
          </a:xfrm>
          <a:prstGeom prst="rect">
            <a:avLst/>
          </a:prstGeom>
          <a:noFill/>
        </p:spPr>
      </p:pic>
      <p:pic>
        <p:nvPicPr>
          <p:cNvPr id="80928" name="Picture 32" descr="star14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88125" y="1773238"/>
            <a:ext cx="561975" cy="561975"/>
          </a:xfrm>
          <a:prstGeom prst="rect">
            <a:avLst/>
          </a:prstGeom>
          <a:noFill/>
        </p:spPr>
      </p:pic>
      <p:pic>
        <p:nvPicPr>
          <p:cNvPr id="80929" name="Picture 33" descr="star14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316913" y="2997200"/>
            <a:ext cx="561975" cy="561975"/>
          </a:xfrm>
          <a:prstGeom prst="rect">
            <a:avLst/>
          </a:prstGeom>
          <a:noFill/>
        </p:spPr>
      </p:pic>
      <p:pic>
        <p:nvPicPr>
          <p:cNvPr id="80930" name="Picture 34" descr="star8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71550" y="2276475"/>
            <a:ext cx="571500" cy="476250"/>
          </a:xfrm>
          <a:prstGeom prst="rect">
            <a:avLst/>
          </a:prstGeom>
          <a:noFill/>
        </p:spPr>
      </p:pic>
      <p:pic>
        <p:nvPicPr>
          <p:cNvPr id="80931" name="Picture 35" descr="star8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916238" y="1557338"/>
            <a:ext cx="571500" cy="476250"/>
          </a:xfrm>
          <a:prstGeom prst="rect">
            <a:avLst/>
          </a:prstGeom>
          <a:noFill/>
        </p:spPr>
      </p:pic>
      <p:pic>
        <p:nvPicPr>
          <p:cNvPr id="80932" name="Picture 36" descr="star8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651500" y="1628775"/>
            <a:ext cx="571500" cy="476250"/>
          </a:xfrm>
          <a:prstGeom prst="rect">
            <a:avLst/>
          </a:prstGeom>
          <a:noFill/>
        </p:spPr>
      </p:pic>
      <p:pic>
        <p:nvPicPr>
          <p:cNvPr id="80933" name="Picture 37" descr="star8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596188" y="2205038"/>
            <a:ext cx="571500" cy="476250"/>
          </a:xfrm>
          <a:prstGeom prst="rect">
            <a:avLst/>
          </a:prstGeom>
          <a:noFill/>
        </p:spPr>
      </p:pic>
      <p:pic>
        <p:nvPicPr>
          <p:cNvPr id="80934" name="Picture 38" descr="star54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3850" y="6419850"/>
            <a:ext cx="495300" cy="438150"/>
          </a:xfrm>
          <a:prstGeom prst="rect">
            <a:avLst/>
          </a:prstGeom>
          <a:noFill/>
        </p:spPr>
      </p:pic>
      <p:pic>
        <p:nvPicPr>
          <p:cNvPr id="80935" name="Picture 39" descr="star54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908175" y="6419850"/>
            <a:ext cx="495300" cy="438150"/>
          </a:xfrm>
          <a:prstGeom prst="rect">
            <a:avLst/>
          </a:prstGeom>
          <a:noFill/>
        </p:spPr>
      </p:pic>
      <p:pic>
        <p:nvPicPr>
          <p:cNvPr id="80936" name="Picture 40" descr="star54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76600" y="6419850"/>
            <a:ext cx="495300" cy="438150"/>
          </a:xfrm>
          <a:prstGeom prst="rect">
            <a:avLst/>
          </a:prstGeom>
          <a:noFill/>
        </p:spPr>
      </p:pic>
      <p:pic>
        <p:nvPicPr>
          <p:cNvPr id="80937" name="Picture 41" descr="star54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067175" y="6092825"/>
            <a:ext cx="495300" cy="438150"/>
          </a:xfrm>
          <a:prstGeom prst="rect">
            <a:avLst/>
          </a:prstGeom>
          <a:noFill/>
        </p:spPr>
      </p:pic>
      <p:pic>
        <p:nvPicPr>
          <p:cNvPr id="80938" name="Picture 42" descr="star54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572000" y="6419850"/>
            <a:ext cx="495300" cy="438150"/>
          </a:xfrm>
          <a:prstGeom prst="rect">
            <a:avLst/>
          </a:prstGeom>
          <a:noFill/>
        </p:spPr>
      </p:pic>
      <p:pic>
        <p:nvPicPr>
          <p:cNvPr id="80939" name="Picture 43" descr="star54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940425" y="6419850"/>
            <a:ext cx="495300" cy="438150"/>
          </a:xfrm>
          <a:prstGeom prst="rect">
            <a:avLst/>
          </a:prstGeom>
          <a:noFill/>
        </p:spPr>
      </p:pic>
      <p:pic>
        <p:nvPicPr>
          <p:cNvPr id="80940" name="Picture 44" descr="star54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187450" y="6165850"/>
            <a:ext cx="495300" cy="438150"/>
          </a:xfrm>
          <a:prstGeom prst="rect">
            <a:avLst/>
          </a:prstGeom>
          <a:noFill/>
        </p:spPr>
      </p:pic>
      <p:pic>
        <p:nvPicPr>
          <p:cNvPr id="80941" name="Picture 45" descr="star54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627313" y="6165850"/>
            <a:ext cx="495300" cy="438150"/>
          </a:xfrm>
          <a:prstGeom prst="rect">
            <a:avLst/>
          </a:prstGeom>
          <a:noFill/>
        </p:spPr>
      </p:pic>
      <p:pic>
        <p:nvPicPr>
          <p:cNvPr id="80942" name="Picture 46" descr="star54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219700" y="6092825"/>
            <a:ext cx="495300" cy="438150"/>
          </a:xfrm>
          <a:prstGeom prst="rect">
            <a:avLst/>
          </a:prstGeom>
          <a:noFill/>
        </p:spPr>
      </p:pic>
      <p:pic>
        <p:nvPicPr>
          <p:cNvPr id="80943" name="Picture 47" descr="star54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588125" y="6021388"/>
            <a:ext cx="495300" cy="438150"/>
          </a:xfrm>
          <a:prstGeom prst="rect">
            <a:avLst/>
          </a:prstGeom>
          <a:noFill/>
        </p:spPr>
      </p:pic>
      <p:pic>
        <p:nvPicPr>
          <p:cNvPr id="80944" name="Picture 48" descr="star54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164388" y="6419850"/>
            <a:ext cx="495300" cy="438150"/>
          </a:xfrm>
          <a:prstGeom prst="rect">
            <a:avLst/>
          </a:prstGeom>
          <a:noFill/>
        </p:spPr>
      </p:pic>
      <p:pic>
        <p:nvPicPr>
          <p:cNvPr id="80945" name="Picture 49" descr="star54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85113" y="6092825"/>
            <a:ext cx="504825" cy="446088"/>
          </a:xfrm>
          <a:prstGeom prst="rect">
            <a:avLst/>
          </a:prstGeom>
          <a:noFill/>
        </p:spPr>
      </p:pic>
      <p:pic>
        <p:nvPicPr>
          <p:cNvPr id="80946" name="Picture 50" descr="star54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648700" y="6419850"/>
            <a:ext cx="495300" cy="438150"/>
          </a:xfrm>
          <a:prstGeom prst="rect">
            <a:avLst/>
          </a:prstGeom>
          <a:noFill/>
        </p:spPr>
      </p:pic>
      <p:sp>
        <p:nvSpPr>
          <p:cNvPr id="80948" name="WordArt 52"/>
          <p:cNvSpPr>
            <a:spLocks noChangeArrowheads="1" noChangeShapeType="1" noTextEdit="1"/>
          </p:cNvSpPr>
          <p:nvPr/>
        </p:nvSpPr>
        <p:spPr bwMode="auto">
          <a:xfrm>
            <a:off x="1763713" y="333375"/>
            <a:ext cx="5472112" cy="1074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МОЛОДЦЫ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3399">
            <a:alpha val="1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FFC000"/>
                </a:solidFill>
              </a:rPr>
              <a:t>Солнышко.</a:t>
            </a:r>
            <a:endParaRPr lang="ru-RU" sz="8000" b="1" dirty="0">
              <a:solidFill>
                <a:srgbClr val="FFC000"/>
              </a:solidFill>
            </a:endParaRPr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985402"/>
            <a:ext cx="5857916" cy="5872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6268 7.03053E-7 C -0.46268 0.04672 -0.41112 0.08256 -0.3481 0.08256 C -0.28316 0.08256 -0.23143 0.04672 -0.23143 7.03053E-7 C -0.23143 -0.04672 -0.17969 -0.08256 -0.11476 -0.08256 C -0.05174 -0.08256 5E-6 -0.04672 5E-6 7.03053E-7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bells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51050" y="1773238"/>
            <a:ext cx="4895850" cy="3313112"/>
          </a:xfrm>
          <a:noFill/>
          <a:ln/>
        </p:spPr>
      </p:pic>
      <p:pic>
        <p:nvPicPr>
          <p:cNvPr id="3079" name="Picture 7" descr="backgrounds_100048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/>
            </a:r>
            <a:br>
              <a:rPr lang="ru-RU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643042" y="428604"/>
            <a:ext cx="63579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Comic Sans MS" pitchFamily="66" charset="0"/>
              </a:rPr>
              <a:t>День знаний</a:t>
            </a:r>
          </a:p>
        </p:txBody>
      </p:sp>
      <p:pic>
        <p:nvPicPr>
          <p:cNvPr id="6" name="Picture 3" descr="C:\Documents and Settings\Admin\Рабочий стол\Картинки\397383438.jpg"/>
          <p:cNvPicPr>
            <a:picLocks noChangeAspect="1" noChangeArrowheads="1"/>
          </p:cNvPicPr>
          <p:nvPr/>
        </p:nvPicPr>
        <p:blipFill>
          <a:blip r:embed="rId4" cstate="screen">
            <a:lum bright="-10000" contrast="40000"/>
          </a:blip>
          <a:srcRect/>
          <a:stretch>
            <a:fillRect/>
          </a:stretch>
        </p:blipFill>
        <p:spPr bwMode="auto">
          <a:xfrm>
            <a:off x="2214546" y="1329714"/>
            <a:ext cx="4929222" cy="55282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100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-285776"/>
            <a:ext cx="384800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285728"/>
            <a:ext cx="5143536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дорога доб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358214" y="6072206"/>
            <a:ext cx="590552" cy="590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07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0">
              <a:srgbClr val="FFFF00">
                <a:alpha val="55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642918"/>
            <a:ext cx="84296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С собой в дорогу мы возьмём: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2143116"/>
            <a:ext cx="2286016" cy="607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MS Gothic" charset="-128"/>
              </a:rPr>
              <a:t>доброта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MS Gothic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2643182"/>
            <a:ext cx="2857520" cy="607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MS Gothic" charset="-128"/>
              </a:rPr>
              <a:t>внимание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MS Gothic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3143248"/>
            <a:ext cx="3429024" cy="607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MS Gothic" charset="-128"/>
              </a:rPr>
              <a:t>аккуратность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MS Gothic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3643314"/>
            <a:ext cx="3500462" cy="607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MS Gothic" charset="-128"/>
              </a:rPr>
              <a:t>память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MS Gothic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4143380"/>
            <a:ext cx="2857520" cy="607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MS Gothic" charset="-128"/>
              </a:rPr>
              <a:t>смекалка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MS Gothic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4643446"/>
            <a:ext cx="2500330" cy="607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MS Gothic" charset="-128"/>
              </a:rPr>
              <a:t>старание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MS Gothic" charset="-12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5143512"/>
            <a:ext cx="2214578" cy="607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MS Gothic" charset="-128"/>
              </a:rPr>
              <a:t>дружба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MS Gothic" charset="-128"/>
            </a:endParaRPr>
          </a:p>
        </p:txBody>
      </p:sp>
      <p:pic>
        <p:nvPicPr>
          <p:cNvPr id="12" name="Picture 2" descr="C:\Documents and Settings\Admin\Рабочий стол\Картинки\0f32bd9346b0.png"/>
          <p:cNvPicPr>
            <a:picLocks noChangeAspect="1" noChangeArrowheads="1"/>
          </p:cNvPicPr>
          <p:nvPr/>
        </p:nvPicPr>
        <p:blipFill>
          <a:blip r:embed="rId2" cstate="email">
            <a:lum contrast="40000"/>
          </a:blip>
          <a:srcRect/>
          <a:stretch>
            <a:fillRect/>
          </a:stretch>
        </p:blipFill>
        <p:spPr bwMode="auto">
          <a:xfrm>
            <a:off x="5357818" y="2857496"/>
            <a:ext cx="3428992" cy="3828927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000100" y="1571612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трудолюбие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Фоны\Фоны Школа\фоны школьные 3\MUdKgQ8rR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2769" name="Picture 1" descr="C:\Documents and Settings\Admin\Рабочий стол\Картинки\Hgfd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71604" y="1030712"/>
            <a:ext cx="5715040" cy="58272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28662" y="500042"/>
            <a:ext cx="7358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Comic Sans MS" pitchFamily="66" charset="0"/>
              </a:rPr>
              <a:t>В ДОБРЫЙ ПУТЬ!!!</a:t>
            </a:r>
            <a:endParaRPr lang="ru-RU" sz="5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" presetID="34" presetClass="emph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>
                <a:hlinkClick r:id="rId2"/>
              </a:rPr>
              <a:t>http://latimesblogs.latimes.com/home_blog/2011/12/alternative-trees-.html</a:t>
            </a:r>
            <a:r>
              <a:rPr lang="ru-RU" sz="1800" dirty="0" smtClean="0"/>
              <a:t> дерево</a:t>
            </a:r>
          </a:p>
          <a:p>
            <a:r>
              <a:rPr lang="en-US" sz="1800" dirty="0" smtClean="0">
                <a:hlinkClick r:id="rId3"/>
              </a:rPr>
              <a:t>http://www.proshkolu.ru/user/kornienko47/file/2429963/</a:t>
            </a:r>
            <a:r>
              <a:rPr lang="ru-RU" sz="1800" dirty="0" smtClean="0"/>
              <a:t> шаблон для презентации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786059"/>
            <a:ext cx="6000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>
                <a:hlinkClick r:id="rId4"/>
              </a:rPr>
              <a:t>http://www.portraitof.ru/prostoy-risunok.html</a:t>
            </a:r>
            <a:r>
              <a:rPr lang="ru-RU" dirty="0" smtClean="0"/>
              <a:t> солнце</a:t>
            </a:r>
          </a:p>
          <a:p>
            <a:pPr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0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Телеграмма </a:t>
            </a:r>
            <a:endParaRPr lang="ru-RU" dirty="0"/>
          </a:p>
        </p:txBody>
      </p:sp>
      <p:pic>
        <p:nvPicPr>
          <p:cNvPr id="17412" name="Picture 4" descr="50b0654d17fc6f8a3adb62210ec28128_medi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9488" y="1214421"/>
            <a:ext cx="8684512" cy="5355449"/>
          </a:xfrm>
        </p:spPr>
      </p:pic>
      <p:sp>
        <p:nvSpPr>
          <p:cNvPr id="17415" name="WordArt 7"/>
          <p:cNvSpPr>
            <a:spLocks noChangeArrowheads="1" noChangeShapeType="1" noTextEdit="1"/>
          </p:cNvSpPr>
          <p:nvPr/>
        </p:nvSpPr>
        <p:spPr bwMode="auto">
          <a:xfrm>
            <a:off x="611188" y="260350"/>
            <a:ext cx="7775575" cy="15113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ru-RU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2916238" y="2708275"/>
            <a:ext cx="239219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 smtClean="0"/>
              <a:t>п. Амурский</a:t>
            </a:r>
            <a:endParaRPr lang="ru-RU" sz="3200" b="1" dirty="0">
              <a:effectLst/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2786050" y="3284538"/>
            <a:ext cx="40213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dirty="0" smtClean="0"/>
              <a:t>МКОУ  Амурская </a:t>
            </a:r>
            <a:r>
              <a:rPr lang="ru-RU" sz="3200" b="1" dirty="0" smtClean="0"/>
              <a:t>СОШ</a:t>
            </a:r>
            <a:endParaRPr lang="ru-RU" sz="3200" b="1" dirty="0">
              <a:effectLst/>
            </a:endParaRP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3357554" y="3786191"/>
            <a:ext cx="196647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200" b="1" dirty="0" smtClean="0"/>
              <a:t>2-4 </a:t>
            </a:r>
            <a:r>
              <a:rPr lang="ru-RU" sz="3200" b="1" dirty="0" smtClean="0">
                <a:effectLst/>
              </a:rPr>
              <a:t>классу</a:t>
            </a:r>
            <a:endParaRPr lang="ru-RU" sz="3200" b="1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  <p:bldP spid="17416" grpId="0"/>
      <p:bldP spid="17416" grpId="1"/>
      <p:bldP spid="17417" grpId="0"/>
      <p:bldP spid="17417" grpId="1"/>
      <p:bldP spid="17418" grpId="0"/>
      <p:bldP spid="1741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original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714356"/>
            <a:ext cx="4714876" cy="6376486"/>
          </a:xfrm>
          <a:noFill/>
          <a:ln/>
        </p:spPr>
      </p:pic>
      <p:pic>
        <p:nvPicPr>
          <p:cNvPr id="29707" name="Picture 11" descr="f9849ea1484c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711825" y="3500438"/>
            <a:ext cx="3432175" cy="2832100"/>
          </a:xfrm>
          <a:noFill/>
          <a:ln/>
        </p:spPr>
      </p:pic>
      <p:sp>
        <p:nvSpPr>
          <p:cNvPr id="5" name="Прямоугольник 4"/>
          <p:cNvSpPr/>
          <p:nvPr/>
        </p:nvSpPr>
        <p:spPr>
          <a:xfrm>
            <a:off x="4500562" y="428604"/>
            <a:ext cx="42148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Буратино,</a:t>
            </a:r>
          </a:p>
          <a:p>
            <a:r>
              <a:rPr lang="ru-RU" sz="2400" b="1" dirty="0" smtClean="0"/>
              <a:t> А.Толстой « Золотой ключик»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4" descr="0_7e14_aac81596_L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283" y="-1"/>
            <a:ext cx="5572163" cy="6858001"/>
          </a:xfrm>
          <a:noFill/>
          <a:ln/>
        </p:spPr>
      </p:pic>
      <p:sp>
        <p:nvSpPr>
          <p:cNvPr id="4" name="TextBox 3"/>
          <p:cNvSpPr txBox="1"/>
          <p:nvPr/>
        </p:nvSpPr>
        <p:spPr>
          <a:xfrm>
            <a:off x="5286380" y="428604"/>
            <a:ext cx="37147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Незнайка,</a:t>
            </a:r>
          </a:p>
          <a:p>
            <a:r>
              <a:rPr lang="ru-RU" sz="2800" b="1" dirty="0" smtClean="0"/>
              <a:t> Н.Носов « Незнайка в солнечном городе»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Фоны\Фоны Школа\фоны школьные 3\MUdKgQ8rR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714356"/>
            <a:ext cx="69294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Озорная грамматик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а</a:t>
            </a:r>
            <a:endParaRPr lang="ru-RU" sz="4800" dirty="0"/>
          </a:p>
        </p:txBody>
      </p:sp>
      <p:pic>
        <p:nvPicPr>
          <p:cNvPr id="7169" name="Picture 1" descr="C:\Documents and Settings\Admin\Рабочий стол\Картинки\chouette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3108" y="1617203"/>
            <a:ext cx="4714908" cy="47407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Фоны\Фоны Школа\фоны школьные 3\MUdKgQ8rR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3500438"/>
            <a:ext cx="943560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>
                <a:solidFill>
                  <a:srgbClr val="FF0000"/>
                </a:solidFill>
                <a:latin typeface="Comic Sans MS" pitchFamily="66" charset="0"/>
              </a:rPr>
              <a:t>Я</a:t>
            </a:r>
            <a:r>
              <a:rPr lang="ru-RU" sz="80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8000" b="1" dirty="0" err="1" smtClean="0">
                <a:solidFill>
                  <a:srgbClr val="FF0000"/>
                </a:solidFill>
                <a:latin typeface="Comic Sans MS" pitchFamily="66" charset="0"/>
              </a:rPr>
              <a:t>жыву</a:t>
            </a:r>
            <a:r>
              <a:rPr lang="ru-RU" sz="8000" b="1" dirty="0" smtClean="0">
                <a:solidFill>
                  <a:srgbClr val="FF0000"/>
                </a:solidFill>
                <a:latin typeface="Comic Sans MS" pitchFamily="66" charset="0"/>
              </a:rPr>
              <a:t> в </a:t>
            </a:r>
          </a:p>
          <a:p>
            <a:pPr algn="ctr"/>
            <a:r>
              <a:rPr lang="ru-RU" sz="8000" b="1" dirty="0" err="1" smtClean="0">
                <a:solidFill>
                  <a:srgbClr val="FF0000"/>
                </a:solidFill>
                <a:latin typeface="Comic Sans MS" pitchFamily="66" charset="0"/>
              </a:rPr>
              <a:t>лисной</a:t>
            </a:r>
            <a:r>
              <a:rPr lang="ru-RU" sz="80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8000" b="1" dirty="0" err="1" smtClean="0">
                <a:solidFill>
                  <a:srgbClr val="FF0000"/>
                </a:solidFill>
                <a:latin typeface="Comic Sans MS" pitchFamily="66" charset="0"/>
              </a:rPr>
              <a:t>глушы</a:t>
            </a:r>
            <a:r>
              <a:rPr lang="ru-RU" sz="8000" b="1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r>
              <a:rPr lang="ru-RU" sz="8000" b="1" dirty="0">
                <a:solidFill>
                  <a:srgbClr val="FF0000"/>
                </a:solidFill>
                <a:latin typeface="Comic Sans MS" pitchFamily="66" charset="0"/>
              </a:rPr>
              <a:t> </a:t>
            </a:r>
            <a:br>
              <a:rPr lang="ru-RU" sz="8000" b="1" dirty="0">
                <a:solidFill>
                  <a:srgbClr val="FF0000"/>
                </a:solidFill>
                <a:latin typeface="Comic Sans MS" pitchFamily="66" charset="0"/>
              </a:rPr>
            </a:br>
            <a:endParaRPr lang="ru-RU" sz="8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7650" name="Picture 2" descr="C:\Documents and Settings\Admin\Рабочий стол\Картинки\1295606670333.pn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40000"/>
          </a:blip>
          <a:srcRect/>
          <a:stretch>
            <a:fillRect/>
          </a:stretch>
        </p:blipFill>
        <p:spPr bwMode="auto">
          <a:xfrm>
            <a:off x="3357554" y="285728"/>
            <a:ext cx="2171683" cy="324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Фоны\Фоны Школа\фоны школьные 3\MUdKgQ8rR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3500438"/>
            <a:ext cx="943560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>
                <a:solidFill>
                  <a:srgbClr val="FF0000"/>
                </a:solidFill>
                <a:latin typeface="Comic Sans MS" pitchFamily="66" charset="0"/>
              </a:rPr>
              <a:t>Я</a:t>
            </a:r>
            <a:r>
              <a:rPr lang="ru-RU" sz="8000" b="1" dirty="0" smtClean="0">
                <a:solidFill>
                  <a:srgbClr val="FF0000"/>
                </a:solidFill>
                <a:latin typeface="Comic Sans MS" pitchFamily="66" charset="0"/>
              </a:rPr>
              <a:t> живу в </a:t>
            </a:r>
          </a:p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Comic Sans MS" pitchFamily="66" charset="0"/>
              </a:rPr>
              <a:t>лесной глуши.</a:t>
            </a:r>
            <a:r>
              <a:rPr lang="ru-RU" sz="8000" b="1" dirty="0">
                <a:solidFill>
                  <a:srgbClr val="FF0000"/>
                </a:solidFill>
                <a:latin typeface="Comic Sans MS" pitchFamily="66" charset="0"/>
              </a:rPr>
              <a:t> </a:t>
            </a:r>
            <a:br>
              <a:rPr lang="ru-RU" sz="8000" b="1" dirty="0">
                <a:solidFill>
                  <a:srgbClr val="FF0000"/>
                </a:solidFill>
                <a:latin typeface="Comic Sans MS" pitchFamily="66" charset="0"/>
              </a:rPr>
            </a:br>
            <a:endParaRPr lang="ru-RU" sz="8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7650" name="Picture 2" descr="C:\Documents and Settings\Admin\Рабочий стол\Картинки\1295606670333.pn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40000"/>
          </a:blip>
          <a:srcRect/>
          <a:stretch>
            <a:fillRect/>
          </a:stretch>
        </p:blipFill>
        <p:spPr bwMode="auto">
          <a:xfrm>
            <a:off x="3357554" y="285728"/>
            <a:ext cx="2171683" cy="324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Фоны\Фоны Школа\фоны школьные 3\MUdKgQ8rR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714356"/>
            <a:ext cx="69294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Литературное чтение.</a:t>
            </a:r>
            <a:endParaRPr lang="ru-RU" sz="4800" dirty="0"/>
          </a:p>
        </p:txBody>
      </p:sp>
      <p:pic>
        <p:nvPicPr>
          <p:cNvPr id="7169" name="Picture 1" descr="C:\Documents and Settings\Admin\Рабочий стол\Картинки\chouette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3108" y="1617203"/>
            <a:ext cx="4714908" cy="47407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128</Words>
  <PresentationFormat>Экран (4:3)</PresentationFormat>
  <Paragraphs>62</Paragraphs>
  <Slides>23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 </vt:lpstr>
      <vt:lpstr>Телеграмма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Солнышко.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</cp:revision>
  <dcterms:created xsi:type="dcterms:W3CDTF">2013-06-12T17:03:47Z</dcterms:created>
  <dcterms:modified xsi:type="dcterms:W3CDTF">2013-06-24T17:24:24Z</dcterms:modified>
</cp:coreProperties>
</file>