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1584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450560"/>
        <c:axId val="33304576"/>
      </c:lineChart>
      <c:catAx>
        <c:axId val="4450560"/>
        <c:scaling>
          <c:orientation val="minMax"/>
        </c:scaling>
        <c:delete val="0"/>
        <c:axPos val="b"/>
        <c:majorTickMark val="out"/>
        <c:minorTickMark val="none"/>
        <c:tickLblPos val="nextTo"/>
        <c:crossAx val="33304576"/>
        <c:crosses val="autoZero"/>
        <c:auto val="1"/>
        <c:lblAlgn val="ctr"/>
        <c:lblOffset val="100"/>
        <c:noMultiLvlLbl val="0"/>
      </c:catAx>
      <c:valAx>
        <c:axId val="33304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450560"/>
        <c:crosses val="autoZero"/>
        <c:crossBetween val="between"/>
      </c:valAx>
    </c:plotArea>
    <c:legend>
      <c:legendPos val="r"/>
      <c:layout/>
      <c:overlay val="0"/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1BA804C-3162-49A2-8F12-655AC47B765C}" type="datetimeFigureOut">
              <a:rPr lang="ru-RU" smtClean="0"/>
              <a:t>30.03.2018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AE0620C-4FF2-4380-A521-3B760C90CBA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34118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Министерство образования и науки РС (Я) 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ГБПОУ РС (Я) «Якутский медицинский колледж»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Проект: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Создание сайта для </a:t>
            </a:r>
            <a:r>
              <a:rPr lang="ru-RU" sz="28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работы среди школьников и абитуриентов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4509120"/>
            <a:ext cx="3187080" cy="1152128"/>
          </a:xfrm>
        </p:spPr>
        <p:txBody>
          <a:bodyPr>
            <a:noAutofit/>
          </a:bodyPr>
          <a:lstStyle/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Организаторы: </a:t>
            </a:r>
          </a:p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Алексеева Е.Г.</a:t>
            </a:r>
          </a:p>
          <a:p>
            <a:pPr algn="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Бурангулов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Э.Б.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66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686800" cy="369553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Социальная, экономическая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эффективность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/>
                <a:ea typeface="Calibri"/>
              </a:rPr>
              <a:t>проекта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Улучшение качества образа жизни путем информирования населения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Правильность выбора будущей профессии</a:t>
            </a:r>
          </a:p>
          <a:p>
            <a:pPr algn="ctr"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Посещение сайта из всех районов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республики и РФ</a:t>
            </a:r>
          </a:p>
          <a:p>
            <a:pPr marL="0" indent="0" algn="ctr">
              <a:buNone/>
            </a:pP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/>
              <a:ea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404664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</a:rPr>
              <a:t>Оценка эффективности реализации проекта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02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/>
                <a:ea typeface="Calibri"/>
              </a:rPr>
              <a:t>Созданный сайт позволит в дальнейшем эффективнее осуществлять </a:t>
            </a:r>
            <a:r>
              <a:rPr lang="ru-RU" dirty="0" err="1">
                <a:latin typeface="Times New Roman"/>
                <a:ea typeface="Calibri"/>
              </a:rPr>
              <a:t>профориентационную</a:t>
            </a:r>
            <a:r>
              <a:rPr lang="ru-RU" dirty="0">
                <a:latin typeface="Times New Roman"/>
                <a:ea typeface="Calibri"/>
              </a:rPr>
              <a:t> работу, введение тестирования, </a:t>
            </a:r>
            <a:r>
              <a:rPr lang="ru-RU" dirty="0" smtClean="0">
                <a:latin typeface="Times New Roman"/>
                <a:ea typeface="Calibri"/>
              </a:rPr>
              <a:t>анкетирования и программу виртуального музея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332656"/>
            <a:ext cx="71885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cap="all" dirty="0" smtClean="0">
                <a:solidFill>
                  <a:srgbClr val="0070C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Дальнейшее развитие сайта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33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73955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cs typeface="Times New Roman" pitchFamily="18" charset="0"/>
              </a:rPr>
              <a:t>Эмблема сайта</a:t>
            </a:r>
            <a:endParaRPr lang="ru-RU" b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995936" y="2708920"/>
            <a:ext cx="1296144" cy="129614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925864" y="1849040"/>
            <a:ext cx="1202646" cy="119763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263480" y="3012441"/>
            <a:ext cx="1224136" cy="13716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359424" y="3926840"/>
            <a:ext cx="1198984" cy="1230351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760694" y="1628800"/>
            <a:ext cx="1192836" cy="1100407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778300" y="2413457"/>
            <a:ext cx="1232556" cy="1231399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3161964" y="3645024"/>
            <a:ext cx="1197460" cy="129614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C:\Users\Булат\Desktop\С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2579" y="3068959"/>
            <a:ext cx="1026158" cy="62928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</p:pic>
      <p:pic>
        <p:nvPicPr>
          <p:cNvPr id="3076" name="Picture 4" descr="C:\Users\Булат\Desktop\л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073" y="2635306"/>
            <a:ext cx="945010" cy="70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Булат\Desktop\зуб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136480" y="2069733"/>
            <a:ext cx="781414" cy="756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Булат\Desktop\ПЭ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3" y="4156969"/>
            <a:ext cx="889406" cy="712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Булат\Desktop\ФЛ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578" y="3825712"/>
            <a:ext cx="703914" cy="87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Булат\Desktop\АД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9398" y="3342173"/>
            <a:ext cx="972299" cy="73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Булат\Desktop\фарм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7078" y="1862151"/>
            <a:ext cx="900067" cy="65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70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436" y="116632"/>
            <a:ext cx="8686800" cy="838200"/>
          </a:xfrm>
        </p:spPr>
        <p:txBody>
          <a:bodyPr/>
          <a:lstStyle/>
          <a:p>
            <a:r>
              <a:rPr lang="en-US" dirty="0" smtClean="0"/>
              <a:t>Proforientir-ymk.ru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7738" y="1151362"/>
            <a:ext cx="8712968" cy="53948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  <a:buClr>
                <a:srgbClr val="F0A22E"/>
              </a:buClr>
              <a:buSzPct val="70000"/>
            </a:pPr>
            <a:endParaRPr lang="ru-RU" sz="12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39551" y="2996952"/>
            <a:ext cx="958715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Эмблема</a:t>
            </a:r>
            <a:r>
              <a:rPr lang="ru-RU" sz="1400" dirty="0" smtClean="0"/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сайта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2335613"/>
            <a:ext cx="129614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Главное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2323818"/>
            <a:ext cx="1368152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Новости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43050" y="2323004"/>
            <a:ext cx="144016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Сведения…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89830" y="2306950"/>
            <a:ext cx="1634480" cy="2802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Мероприятия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7149400" y="2298351"/>
            <a:ext cx="144016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Отзывы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068198" y="2852936"/>
            <a:ext cx="135167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Галерея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628946" y="2841589"/>
            <a:ext cx="1440160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Видео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276510" y="2849374"/>
            <a:ext cx="1634480" cy="2802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Подать заявку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981368" y="4509120"/>
            <a:ext cx="1634480" cy="2802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Школьникам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955080" y="5157192"/>
            <a:ext cx="1634480" cy="2802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Абитуриентом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973416" y="5733256"/>
            <a:ext cx="1634480" cy="28024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Контакты</a:t>
            </a:r>
            <a:endParaRPr lang="ru-RU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539552" y="4281419"/>
            <a:ext cx="1634480" cy="8757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Виртуальный музей анатомии</a:t>
            </a:r>
            <a:endParaRPr lang="ru-RU" dirty="0"/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912" y="1173140"/>
            <a:ext cx="632142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899" y="1795362"/>
            <a:ext cx="24574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3148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Что даст сайт?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имиджа колледжа</a:t>
            </a:r>
          </a:p>
          <a:p>
            <a:pPr marL="514350" indent="-514350">
              <a:buAutoNum type="arabicPeriod"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количество студентов</a:t>
            </a:r>
          </a:p>
          <a:p>
            <a:pPr marL="514350" indent="-514350">
              <a:buAutoNum type="arabicPeriod"/>
            </a:pP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Правильный выбор будущей профессии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756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88840"/>
            <a:ext cx="8686800" cy="8382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Спасибо за внимание</a:t>
            </a:r>
            <a:endParaRPr lang="ru-RU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002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1034752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Актуальность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16832"/>
            <a:ext cx="86868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Проект  по созданию сайта представляет стратегию построения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работы, основные этапы, проведение комплекса специальных мер содействия человеку в профессиональном самоопределении.</a:t>
            </a:r>
          </a:p>
        </p:txBody>
      </p:sp>
    </p:spTree>
    <p:extLst>
      <p:ext uri="{BB962C8B-B14F-4D97-AF65-F5344CB8AC3E}">
        <p14:creationId xmlns:p14="http://schemas.microsoft.com/office/powerpoint/2010/main" val="276007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</a:t>
            </a:r>
            <a:br>
              <a:rPr lang="ru-RU" dirty="0" smtClean="0"/>
            </a:br>
            <a:r>
              <a:rPr lang="ru-RU" dirty="0" smtClean="0">
                <a:solidFill>
                  <a:srgbClr val="0070C0"/>
                </a:solidFill>
              </a:rPr>
              <a:t>Цель проекта:</a:t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Решение проблем профессионального самоопределения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подростков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Булат\Desktop\3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0166" y="2780928"/>
            <a:ext cx="6026170" cy="385674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413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686800" cy="838200"/>
          </a:xfrm>
        </p:spPr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1).Оказание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поддержки учащимся в процессе выбора сферы будущей профессиональной деятельности.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2).Ведение информационной  работы с учащимся: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экскурсии, знакомство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отделениями колледжа.</a:t>
            </a:r>
          </a:p>
          <a:p>
            <a:pPr marL="0" indent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3).Теоритическое и практическое ознакомление с деятельностью среднего медицинского звена.</a:t>
            </a:r>
          </a:p>
        </p:txBody>
      </p:sp>
    </p:spTree>
    <p:extLst>
      <p:ext uri="{BB962C8B-B14F-4D97-AF65-F5344CB8AC3E}">
        <p14:creationId xmlns:p14="http://schemas.microsoft.com/office/powerpoint/2010/main" val="287701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171600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сайта по профессиональной ориентации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08720" y="2045985"/>
            <a:ext cx="3168352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Профессиональное воспитание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331640" y="3176972"/>
            <a:ext cx="3096344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Профессиональная ориентация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795857" y="3176972"/>
            <a:ext cx="302433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Профессиональная информация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868144" y="2024844"/>
            <a:ext cx="3024336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Профессиональная консультация</a:t>
            </a:r>
            <a:endParaRPr lang="ru-RU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475656" y="1340768"/>
            <a:ext cx="1091382" cy="5400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779912" y="1484784"/>
            <a:ext cx="504056" cy="14618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292080" y="1484784"/>
            <a:ext cx="396044" cy="146183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6444208" y="1340768"/>
            <a:ext cx="936104" cy="5400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C:\Users\Булат\Desktop\53265a64-8e92-42de-965e-eb2f11c2aa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871" y="4581128"/>
            <a:ext cx="3120347" cy="187220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Булат\Desktop\1288939760_100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2639" y="4581128"/>
            <a:ext cx="2312665" cy="151733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Булат\Desktop\pov-kval-docto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222" y="4724276"/>
            <a:ext cx="2598180" cy="17290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55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639" y="980728"/>
            <a:ext cx="8686800" cy="98221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Описание проекта: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стратегия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механизмы достижения поставленных целей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2132856"/>
            <a:ext cx="8686800" cy="3947269"/>
          </a:xfrm>
        </p:spPr>
        <p:txBody>
          <a:bodyPr/>
          <a:lstStyle/>
          <a:p>
            <a:pPr marL="0" lvl="0" indent="0" algn="ctr">
              <a:buClr>
                <a:srgbClr val="F0A22E"/>
              </a:buClr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Путем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информирования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учащихся консультациями  </a:t>
            </a:r>
            <a:r>
              <a: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практическим показом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2780929"/>
            <a:ext cx="2520279" cy="189271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 descr="C:\Users\Булат\Desktop\2017 2018г 1 -2 СЕМ\123456789фото 23112017\МОИ ШКОЛА ПМП\P71124-1130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635895"/>
            <a:ext cx="1928604" cy="260114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Булат\Desktop\IMG-20170328-WA00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750787"/>
            <a:ext cx="2484422" cy="186331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Булат\Desktop\IMG-20180328-WA007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80929"/>
            <a:ext cx="2523621" cy="18927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angl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401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557516" y="2595696"/>
            <a:ext cx="4205556" cy="224413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/>
                <a:ea typeface="Times New Roman"/>
              </a:rPr>
              <a:t>Р</a:t>
            </a:r>
            <a:r>
              <a:rPr lang="ru-RU" sz="2800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абочий план реализации проекта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1520" y="1110001"/>
            <a:ext cx="3024336" cy="137034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Оповещение  школ РС (Якутия) об открытии сайта</a:t>
            </a:r>
          </a:p>
        </p:txBody>
      </p:sp>
      <p:sp>
        <p:nvSpPr>
          <p:cNvPr id="7" name="Овал 6"/>
          <p:cNvSpPr/>
          <p:nvPr/>
        </p:nvSpPr>
        <p:spPr>
          <a:xfrm>
            <a:off x="6046400" y="1119532"/>
            <a:ext cx="2880320" cy="1476164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Сотрудничество и шефство со школами</a:t>
            </a:r>
          </a:p>
        </p:txBody>
      </p:sp>
      <p:sp>
        <p:nvSpPr>
          <p:cNvPr id="8" name="Овал 7"/>
          <p:cNvSpPr/>
          <p:nvPr/>
        </p:nvSpPr>
        <p:spPr>
          <a:xfrm>
            <a:off x="251520" y="5055746"/>
            <a:ext cx="3024336" cy="144016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Привлечение социальных партнеров медицинских учреждений города Якутска и школ Республики</a:t>
            </a:r>
            <a:r>
              <a:rPr lang="ru-RU" sz="1400" b="1" dirty="0"/>
              <a:t>.</a:t>
            </a:r>
          </a:p>
        </p:txBody>
      </p:sp>
      <p:sp>
        <p:nvSpPr>
          <p:cNvPr id="9" name="Овал 8"/>
          <p:cNvSpPr/>
          <p:nvPr/>
        </p:nvSpPr>
        <p:spPr>
          <a:xfrm>
            <a:off x="6046400" y="5055746"/>
            <a:ext cx="2990096" cy="154160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Места проведения и реализация </a:t>
            </a:r>
            <a:r>
              <a:rPr lang="ru-RU" sz="1100" b="1" dirty="0" err="1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работы - на базе медицинского колледжа, различных школ</a:t>
            </a:r>
            <a:r>
              <a:rPr lang="ru-RU" b="1" dirty="0"/>
              <a:t>.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832952" y="2488810"/>
            <a:ext cx="442904" cy="1952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6018896" y="2467928"/>
            <a:ext cx="421813" cy="2161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269484" y="4376992"/>
            <a:ext cx="576064" cy="4628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763072" y="4395896"/>
            <a:ext cx="442283" cy="4628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672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СМЕТА: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9"/>
            <a:ext cx="8686800" cy="5517232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ru-RU" b="1" u="sng" dirty="0" smtClean="0">
                <a:latin typeface="Times New Roman"/>
                <a:ea typeface="Times New Roman"/>
                <a:cs typeface="Times New Roman"/>
              </a:rPr>
              <a:t>Создание  сайта – около 15000 тысяч рублей </a:t>
            </a:r>
            <a:endParaRPr lang="ru-RU" b="1" u="sng" dirty="0" smtClean="0">
              <a:latin typeface="Times New Roman"/>
              <a:ea typeface="Times New Roman"/>
              <a:cs typeface="Times New Roman"/>
            </a:endParaRPr>
          </a:p>
          <a:p>
            <a:pPr marL="0" lvl="0" indent="0" algn="ctr">
              <a:buNone/>
            </a:pP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(Платный хостинг в тарифе</a:t>
            </a:r>
            <a:r>
              <a:rPr lang="en-US" sz="2800" b="1" u="sng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en-US" sz="2800" b="1" u="sng" dirty="0" err="1" smtClean="0">
                <a:latin typeface="Times New Roman"/>
                <a:ea typeface="Calibri"/>
                <a:cs typeface="Times New Roman"/>
              </a:rPr>
              <a:t>WordPress</a:t>
            </a:r>
            <a:r>
              <a:rPr lang="en-US" sz="2800" b="1" u="sng" dirty="0" smtClean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хостинг» )</a:t>
            </a:r>
          </a:p>
          <a:p>
            <a:pPr marL="0" lvl="0" indent="0">
              <a:buNone/>
            </a:pPr>
            <a:r>
              <a:rPr lang="ru-RU" sz="2800" b="1" u="sng" dirty="0">
                <a:latin typeface="Times New Roman"/>
                <a:ea typeface="Calibri"/>
                <a:cs typeface="Times New Roman"/>
              </a:rPr>
              <a:t>«</a:t>
            </a:r>
            <a:r>
              <a:rPr lang="en-US" sz="2800" b="1" u="sng" dirty="0" err="1">
                <a:latin typeface="Times New Roman"/>
                <a:ea typeface="Calibri"/>
                <a:cs typeface="Times New Roman"/>
              </a:rPr>
              <a:t>WordPress</a:t>
            </a:r>
            <a:r>
              <a:rPr lang="en-US" sz="2800" b="1" u="sng" dirty="0">
                <a:latin typeface="Times New Roman"/>
                <a:ea typeface="Calibri"/>
                <a:cs typeface="Times New Roman"/>
              </a:rPr>
              <a:t>-</a:t>
            </a:r>
            <a:r>
              <a:rPr lang="ru-RU" sz="2800" b="1" u="sng" dirty="0">
                <a:latin typeface="Times New Roman"/>
                <a:ea typeface="Calibri"/>
                <a:cs typeface="Times New Roman"/>
              </a:rPr>
              <a:t>хостинг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»- минимальный тариф 10 ГБ дискового пространства на дисках </a:t>
            </a:r>
            <a:r>
              <a:rPr lang="en-US" sz="2800" b="1" u="sng" dirty="0" smtClean="0">
                <a:latin typeface="Times New Roman"/>
                <a:ea typeface="Calibri"/>
                <a:cs typeface="Times New Roman"/>
              </a:rPr>
              <a:t>SSD, 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10 сайтов. </a:t>
            </a:r>
            <a:r>
              <a:rPr lang="en-US" sz="2800" b="1" u="sng" dirty="0" smtClean="0">
                <a:latin typeface="Times New Roman"/>
                <a:ea typeface="Calibri"/>
                <a:cs typeface="Times New Roman"/>
              </a:rPr>
              <a:t>CMS 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на этих тарифах уже </a:t>
            </a:r>
            <a:r>
              <a:rPr lang="ru-RU" sz="2800" b="1" u="sng" dirty="0" err="1" smtClean="0">
                <a:latin typeface="Times New Roman"/>
                <a:ea typeface="Calibri"/>
                <a:cs typeface="Times New Roman"/>
              </a:rPr>
              <a:t>предусановлено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. Резервное копирование предусмотрено: копии файлов хранятся в течении недели. </a:t>
            </a:r>
          </a:p>
          <a:p>
            <a:pPr marL="0" lvl="0" indent="0">
              <a:buNone/>
            </a:pP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Цены на </a:t>
            </a:r>
            <a:r>
              <a:rPr lang="en-US" sz="2800" b="1" u="sng" dirty="0" smtClean="0">
                <a:latin typeface="Times New Roman"/>
                <a:ea typeface="Calibri"/>
                <a:cs typeface="Times New Roman"/>
              </a:rPr>
              <a:t>VDS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 хостинг начинаются от 490 р./мес., аренда сервера стоит 10.000 </a:t>
            </a:r>
            <a:r>
              <a:rPr lang="ru-RU" sz="2800" b="1" u="sng" dirty="0" err="1" smtClean="0">
                <a:latin typeface="Times New Roman"/>
                <a:ea typeface="Calibri"/>
                <a:cs typeface="Times New Roman"/>
              </a:rPr>
              <a:t>тыс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/</a:t>
            </a:r>
            <a:r>
              <a:rPr lang="ru-RU" sz="2800" b="1" u="sng" dirty="0" err="1" smtClean="0">
                <a:latin typeface="Times New Roman"/>
                <a:ea typeface="Calibri"/>
                <a:cs typeface="Times New Roman"/>
              </a:rPr>
              <a:t>рб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.  </a:t>
            </a:r>
          </a:p>
          <a:p>
            <a:pPr marL="0" indent="0" algn="ctr">
              <a:buNone/>
            </a:pPr>
            <a:r>
              <a:rPr lang="ru-RU" sz="2800" b="1" u="sng" dirty="0" smtClean="0">
                <a:latin typeface="Times New Roman"/>
                <a:ea typeface="Times New Roman"/>
                <a:cs typeface="Times New Roman"/>
              </a:rPr>
              <a:t>Итого ежемесячный </a:t>
            </a:r>
            <a:r>
              <a:rPr lang="ru-RU" sz="2800" b="1" u="sng" dirty="0">
                <a:latin typeface="Times New Roman"/>
                <a:ea typeface="Times New Roman"/>
                <a:cs typeface="Times New Roman"/>
              </a:rPr>
              <a:t>расход  при управлении сайтом– 10000 тысяч рублей:</a:t>
            </a:r>
          </a:p>
          <a:p>
            <a:pPr marL="0" lvl="0" indent="0" algn="ctr">
              <a:buNone/>
            </a:pPr>
            <a:endParaRPr lang="ru-RU" sz="2800" b="1" u="sng" dirty="0" smtClean="0">
              <a:latin typeface="Times New Roman"/>
              <a:ea typeface="Calibri"/>
              <a:cs typeface="Times New Roman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Times New Roman"/>
                <a:ea typeface="Times New Roman"/>
              </a:rPr>
              <a:t>Итого </a:t>
            </a:r>
            <a:r>
              <a:rPr lang="ru-RU" b="1" dirty="0">
                <a:latin typeface="Times New Roman"/>
                <a:ea typeface="Times New Roman"/>
              </a:rPr>
              <a:t>в год - 100000 тысяч рублей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38775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836712"/>
            <a:ext cx="8686800" cy="936104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Прогнозируемые </a:t>
            </a: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Times New Roman"/>
              </a:rPr>
              <a:t>результаты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7118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latin typeface="Times New Roman"/>
                <a:ea typeface="Calibri"/>
              </a:rPr>
              <a:t>Введение </a:t>
            </a:r>
            <a:r>
              <a:rPr lang="ru-RU" dirty="0" smtClean="0">
                <a:latin typeface="Times New Roman"/>
                <a:ea typeface="Calibri"/>
              </a:rPr>
              <a:t>статистики посещаемости и отзывов на сайте по </a:t>
            </a:r>
            <a:r>
              <a:rPr lang="ru-RU" dirty="0" err="1" smtClean="0">
                <a:latin typeface="Times New Roman"/>
                <a:ea typeface="Calibri"/>
              </a:rPr>
              <a:t>профориентационной</a:t>
            </a:r>
            <a:r>
              <a:rPr lang="ru-RU" dirty="0" smtClean="0">
                <a:latin typeface="Times New Roman"/>
                <a:ea typeface="Calibri"/>
              </a:rPr>
              <a:t> работе </a:t>
            </a:r>
            <a:r>
              <a:rPr lang="ru-RU" dirty="0">
                <a:latin typeface="Times New Roman"/>
                <a:ea typeface="Calibri"/>
              </a:rPr>
              <a:t>с анализом 2 раза в </a:t>
            </a:r>
            <a:r>
              <a:rPr lang="ru-RU" dirty="0" smtClean="0">
                <a:latin typeface="Times New Roman"/>
                <a:ea typeface="Calibri"/>
              </a:rPr>
              <a:t>год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/>
                <a:ea typeface="Calibri"/>
              </a:rPr>
              <a:t>(1-2 </a:t>
            </a:r>
            <a:r>
              <a:rPr lang="ru-RU" dirty="0">
                <a:latin typeface="Times New Roman"/>
                <a:ea typeface="Calibri"/>
              </a:rPr>
              <a:t>семестр</a:t>
            </a:r>
            <a:r>
              <a:rPr lang="ru-RU" dirty="0" smtClean="0">
                <a:latin typeface="Times New Roman"/>
                <a:ea typeface="Calibri"/>
              </a:rPr>
              <a:t>)</a:t>
            </a:r>
          </a:p>
          <a:p>
            <a:pPr marL="0" indent="0" algn="ctr">
              <a:buNone/>
            </a:pPr>
            <a:endParaRPr lang="ru-RU" dirty="0" smtClean="0">
              <a:latin typeface="Times New Roman"/>
              <a:ea typeface="Calibri"/>
            </a:endParaRPr>
          </a:p>
          <a:p>
            <a:pPr marL="0" indent="0" algn="ctr">
              <a:buNone/>
            </a:pP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106899820"/>
              </p:ext>
            </p:extLst>
          </p:nvPr>
        </p:nvGraphicFramePr>
        <p:xfrm>
          <a:off x="827584" y="3861048"/>
          <a:ext cx="7560840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6129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1636</TotalTime>
  <Words>356</Words>
  <Application>Microsoft Office PowerPoint</Application>
  <PresentationFormat>Экран (4:3)</PresentationFormat>
  <Paragraphs>73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Министерство образования и науки РС (Я)  ГБПОУ РС (Я) «Якутский медицинский колледж»      Проект:  Создание сайта для профориентационной работы среди школьников и абитуриентов</vt:lpstr>
      <vt:lpstr>Актуальность </vt:lpstr>
      <vt:lpstr>       Цель проекта: </vt:lpstr>
      <vt:lpstr>Задачи:</vt:lpstr>
      <vt:lpstr>Основные направления сайта по профессиональной ориентации</vt:lpstr>
      <vt:lpstr>Описание проекта:  стратегия и механизмы достижения поставленных целей </vt:lpstr>
      <vt:lpstr>Презентация PowerPoint</vt:lpstr>
      <vt:lpstr>СМЕТА:</vt:lpstr>
      <vt:lpstr>Прогнозируемые результаты</vt:lpstr>
      <vt:lpstr>Презентация PowerPoint</vt:lpstr>
      <vt:lpstr>Презентация PowerPoint</vt:lpstr>
      <vt:lpstr>Эмблема сайта</vt:lpstr>
      <vt:lpstr>Proforientir-ymk.ru</vt:lpstr>
      <vt:lpstr>Что даст сайт?</vt:lpstr>
      <vt:lpstr>Спасибо за внимание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РС (Я)  ГБПОУ РС (Я) «Якутский медицинский колледж»      Проект:  Создание сайта для профориентационной работы среди школьников и абитуриентов</dc:title>
  <dc:creator>Булат</dc:creator>
  <cp:lastModifiedBy>Булат</cp:lastModifiedBy>
  <cp:revision>34</cp:revision>
  <dcterms:created xsi:type="dcterms:W3CDTF">2018-03-28T05:30:37Z</dcterms:created>
  <dcterms:modified xsi:type="dcterms:W3CDTF">2018-03-30T04:34:51Z</dcterms:modified>
</cp:coreProperties>
</file>