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  <p:sldId id="266" r:id="rId11"/>
    <p:sldId id="265" r:id="rId12"/>
    <p:sldId id="267" r:id="rId13"/>
    <p:sldId id="268" r:id="rId14"/>
    <p:sldId id="271" r:id="rId15"/>
    <p:sldId id="272" r:id="rId16"/>
    <p:sldId id="270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857" y="1844824"/>
            <a:ext cx="9121322" cy="2304256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Красное словцо не ложь</a:t>
            </a:r>
            <a:endParaRPr lang="ru-RU" sz="6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153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Упражнение 13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0" r="37288" b="23262"/>
          <a:stretch/>
        </p:blipFill>
        <p:spPr bwMode="auto">
          <a:xfrm>
            <a:off x="337988" y="2564904"/>
            <a:ext cx="835497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97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собаке пятая нога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ком-либо, чём-либо совершенно ненужном, излишнем, совсем бесполезном или являющемся обузой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Вешать всех собак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аговаривать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клеветать на кого-либо, необоснованно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обвинять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чем-либо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Каждая собака знает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нают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 и абсолютно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каждый.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побитая собачонка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униженно,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трусливо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Как собака на сене-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человеке, который сам не пользуется и другим не даёт.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funik.ru/wp-content/uploads/2019/07/224e626ce46adfb7fa3d-1-700x5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8" t="26628" r="21653" b="9563"/>
          <a:stretch/>
        </p:blipFill>
        <p:spPr bwMode="auto">
          <a:xfrm>
            <a:off x="1812500" y="692696"/>
            <a:ext cx="5472608" cy="494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4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funik.ru/wp-content/uploads/2019/07/618387dafad123adb508-700x5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054" y="764704"/>
            <a:ext cx="66675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17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unik.ru/wp-content/uploads/2019/07/58fb370e430c5dce318b-700x5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5409" r="48337" b="62591"/>
          <a:stretch/>
        </p:blipFill>
        <p:spPr bwMode="auto">
          <a:xfrm>
            <a:off x="1331640" y="777651"/>
            <a:ext cx="6134821" cy="515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49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funik.ru/wp-content/uploads/2019/07/d2e73fa38d7628ae3557-2-700x5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62" t="21744" r="6338" b="46065"/>
          <a:stretch/>
        </p:blipFill>
        <p:spPr bwMode="auto">
          <a:xfrm>
            <a:off x="1059184" y="908720"/>
            <a:ext cx="697924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01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www.ridus.ru/images/2018/7/4/786559/in_article_a73b12e05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0"/>
          <a:stretch/>
        </p:blipFill>
        <p:spPr bwMode="auto">
          <a:xfrm>
            <a:off x="971598" y="692696"/>
            <a:ext cx="686348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9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0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С. 37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8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4" t="60000" r="50373" b="27093"/>
          <a:stretch/>
        </p:blipFill>
        <p:spPr bwMode="auto">
          <a:xfrm>
            <a:off x="381044" y="2528900"/>
            <a:ext cx="833552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59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352" y="1556792"/>
            <a:ext cx="8136904" cy="439248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Вялых да неповоротливых, таких, которые от всякой беды, от всякого трудного дела руки опускают, зовут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мокрыми курицами.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Слепой курицей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прозывают тех, кто дальше своего носа не видит.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48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352" y="1124744"/>
            <a:ext cx="8136904" cy="482453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 забывчивых говорят, что у них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куриная память,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о глупых — что у них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куриный ум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 того, у кого очень много денег, говорят: «У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него денег куры не клюют»,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над тем, кто очень уж болтлив, посмеиваются: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«Скажешь курице, а она всей улице».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26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352" y="692696"/>
            <a:ext cx="8136904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Начнёт кто-нибудь чересчур много заботить­ся, хлопотать о чём-нибудь — скажут в шутку, что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носится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этим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курица с яйцом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Возьмутся младшие со старшими спорить — ворчат старики насмешливо: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«Яйца курицу не учат».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попадёт кто-то нежданно-негаданно в беду — вздохнёт да над собой посмеётся: «Эх, попал я,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кур во щи!»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56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364" y="1628800"/>
            <a:ext cx="7920880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курица лапой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прочитать ничего нельзя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Бабушки с внучатами,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будто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квочки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цыплятами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7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t="27660" r="34654" b="12624"/>
          <a:stretch/>
        </p:blipFill>
        <p:spPr bwMode="auto">
          <a:xfrm>
            <a:off x="226815" y="1340768"/>
            <a:ext cx="883953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5750" y="3429000"/>
            <a:ext cx="3558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курица лапой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8227" y="4293095"/>
            <a:ext cx="321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Мокрая курица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5750" y="5013176"/>
            <a:ext cx="3558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Носиться как курица с яйцом.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35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" t="20142" r="33856" b="24255"/>
          <a:stretch/>
        </p:blipFill>
        <p:spPr bwMode="auto">
          <a:xfrm>
            <a:off x="395536" y="1376772"/>
            <a:ext cx="839738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54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artinkinaden.ru/uploads/posts/2020-07/1593721783_2-p-foni-dlya-detskikh-prezentatsii-v-shkolu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7" y="0"/>
            <a:ext cx="9121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С. 39 </a:t>
            </a:r>
          </a:p>
          <a:p>
            <a:pPr marL="0" indent="0" algn="ctr">
              <a:buNone/>
            </a:pP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Упражнение 10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31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74</TotalTime>
  <Words>248</Words>
  <Application>Microsoft Office PowerPoint</Application>
  <PresentationFormat>Экран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Тема2</vt:lpstr>
      <vt:lpstr>Красное словцо не ложь</vt:lpstr>
      <vt:lpstr>С. 37 Упражнение 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Красное словцо не ложь</dc:title>
  <dc:creator>Дмитрий</dc:creator>
  <cp:lastModifiedBy>Дмитрий</cp:lastModifiedBy>
  <cp:revision>6</cp:revision>
  <dcterms:created xsi:type="dcterms:W3CDTF">2020-10-28T15:20:40Z</dcterms:created>
  <dcterms:modified xsi:type="dcterms:W3CDTF">2020-10-28T16:45:28Z</dcterms:modified>
</cp:coreProperties>
</file>