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1" r:id="rId1"/>
  </p:sldMasterIdLst>
  <p:sldIdLst>
    <p:sldId id="256" r:id="rId2"/>
    <p:sldId id="257" r:id="rId3"/>
    <p:sldId id="259" r:id="rId4"/>
    <p:sldId id="262" r:id="rId5"/>
    <p:sldId id="258" r:id="rId6"/>
    <p:sldId id="260" r:id="rId7"/>
    <p:sldId id="261" r:id="rId8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5543CB-5BFD-474B-836F-47044F634086}" v="30" dt="2022-02-06T04:37:15.3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-90" y="-6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CD5543CB-5BFD-474B-836F-47044F634086}"/>
    <pc:docChg chg="modSld">
      <pc:chgData name="" userId="" providerId="" clId="Web-{CD5543CB-5BFD-474B-836F-47044F634086}" dt="2022-02-06T04:36:45.982" v="9" actId="20577"/>
      <pc:docMkLst>
        <pc:docMk/>
      </pc:docMkLst>
      <pc:sldChg chg="modSp">
        <pc:chgData name="" userId="" providerId="" clId="Web-{CD5543CB-5BFD-474B-836F-47044F634086}" dt="2022-02-06T04:36:45.982" v="9" actId="20577"/>
        <pc:sldMkLst>
          <pc:docMk/>
          <pc:sldMk cId="0" sldId="256"/>
        </pc:sldMkLst>
        <pc:spChg chg="mod">
          <ac:chgData name="" userId="" providerId="" clId="Web-{CD5543CB-5BFD-474B-836F-47044F634086}" dt="2022-02-06T04:36:45.982" v="9" actId="20577"/>
          <ac:spMkLst>
            <pc:docMk/>
            <pc:sldMk cId="0" sldId="256"/>
            <ac:spMk id="18433" creationId="{00000000-0000-0000-0000-000000000000}"/>
          </ac:spMkLst>
        </pc:spChg>
      </pc:sldChg>
    </pc:docChg>
  </pc:docChgLst>
  <pc:docChgLst>
    <pc:chgData name="mma555@mail.ru" userId="CSGDMDl07yxAZJQWun2zr57x6k73ZGAxt8s5W2/XUiE=" providerId="None" clId="Web-{CD5543CB-5BFD-474B-836F-47044F634086}"/>
    <pc:docChg chg="modSld">
      <pc:chgData name="mma555@mail.ru" userId="CSGDMDl07yxAZJQWun2zr57x6k73ZGAxt8s5W2/XUiE=" providerId="None" clId="Web-{CD5543CB-5BFD-474B-836F-47044F634086}" dt="2022-02-06T04:37:13.236" v="18" actId="20577"/>
      <pc:docMkLst>
        <pc:docMk/>
      </pc:docMkLst>
      <pc:sldChg chg="modSp">
        <pc:chgData name="mma555@mail.ru" userId="CSGDMDl07yxAZJQWun2zr57x6k73ZGAxt8s5W2/XUiE=" providerId="None" clId="Web-{CD5543CB-5BFD-474B-836F-47044F634086}" dt="2022-02-06T04:37:13.236" v="18" actId="20577"/>
        <pc:sldMkLst>
          <pc:docMk/>
          <pc:sldMk cId="0" sldId="256"/>
        </pc:sldMkLst>
        <pc:spChg chg="mod">
          <ac:chgData name="mma555@mail.ru" userId="CSGDMDl07yxAZJQWun2zr57x6k73ZGAxt8s5W2/XUiE=" providerId="None" clId="Web-{CD5543CB-5BFD-474B-836F-47044F634086}" dt="2022-02-06T04:37:13.236" v="18" actId="20577"/>
          <ac:spMkLst>
            <pc:docMk/>
            <pc:sldMk cId="0" sldId="256"/>
            <ac:spMk id="1843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 noChangeArrowheads="1"/>
          </p:cNvSpPr>
          <p:nvPr/>
        </p:nvSpPr>
        <p:spPr bwMode="auto">
          <a:xfrm>
            <a:off x="0" y="4324350"/>
            <a:ext cx="1744663" cy="777875"/>
          </a:xfrm>
          <a:custGeom>
            <a:avLst/>
            <a:gdLst>
              <a:gd name="T0" fmla="*/ 0 w 372"/>
              <a:gd name="T1" fmla="*/ 0 h 166"/>
              <a:gd name="T2" fmla="*/ 372 w 372"/>
              <a:gd name="T3" fmla="*/ 166 h 166"/>
            </a:gdLst>
            <a:ahLst/>
            <a:cxnLst/>
            <a:rect l="T0" t="T1" r="T2" b="T3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559EB-1121-47BD-937A-3C766ECCDDD0}" type="datetimeFigureOut">
              <a:rPr lang="ru-RU"/>
              <a:pPr>
                <a:defRPr/>
              </a:pPr>
              <a:t>05.02.2022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4529138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E5BDB7-E91D-478F-B89B-D19B33E703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1B8BA-0C09-4DE8-B0A7-A44A1ABDB7B5}" type="datetimeFigureOut">
              <a:rPr lang="ru-RU"/>
              <a:pPr>
                <a:defRPr/>
              </a:pPr>
              <a:t>05.02.2022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C17B5-2505-4D4B-8B48-1ADD638451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TextBox 13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4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E9118-41AF-4C8A-8059-5A0949E9D56A}" type="datetimeFigureOut">
              <a:rPr lang="ru-RU"/>
              <a:pPr>
                <a:defRPr/>
              </a:pPr>
              <a:t>05.02.2022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99D35-73D8-4498-A8B1-EBC987E7AC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638D0-6353-4904-947B-9117FCF5A2EE}" type="datetimeFigureOut">
              <a:rPr lang="ru-RU"/>
              <a:pPr>
                <a:defRPr/>
              </a:pPr>
              <a:t>05.02.2022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1867F-90FE-4EB1-9AD1-1982CC6CA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TextBox 16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7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9F4A7-2DC6-4DDE-A86A-E7AC88F7A228}" type="datetimeFigureOut">
              <a:rPr lang="ru-RU"/>
              <a:pPr>
                <a:defRPr/>
              </a:pPr>
              <a:t>05.02.2022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DC80A-5A0E-4903-89D5-29B5139DC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54EC2-6039-4101-A72F-45EDFF7B01E4}" type="datetimeFigureOut">
              <a:rPr lang="ru-RU"/>
              <a:pPr>
                <a:defRPr/>
              </a:pPr>
              <a:t>05.02.2022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34B99-2A17-47FD-9A4A-9AD233804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68022-D81C-4038-8BB0-254454A0C0AD}" type="datetimeFigureOut">
              <a:rPr lang="ru-RU"/>
              <a:pPr>
                <a:defRPr/>
              </a:pPr>
              <a:t>05.02.2022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DEC9C-92B9-43D7-ACA7-1F8834F3F4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1B62A-5524-4BF9-8C4F-2867E9543417}" type="datetimeFigureOut">
              <a:rPr lang="ru-RU"/>
              <a:pPr>
                <a:defRPr/>
              </a:pPr>
              <a:t>05.02.2022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B4F68-6E92-4D0C-87BD-BE8AC22C82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CBF2D-4349-48B3-B7FB-08D6AB53A2B4}" type="datetimeFigureOut">
              <a:rPr lang="ru-RU"/>
              <a:pPr>
                <a:defRPr/>
              </a:pPr>
              <a:t>05.02.2022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81141-126A-4297-B53B-DC280ECF05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3DC39-8F77-4385-9A34-02C8CF2293B7}" type="datetimeFigureOut">
              <a:rPr lang="ru-RU"/>
              <a:pPr>
                <a:defRPr/>
              </a:pPr>
              <a:t>05.02.2022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19F41-E74E-4E69-BC3C-C7AFEF1D4D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95714-9C27-4596-B0BE-69097B7FEB92}" type="datetimeFigureOut">
              <a:rPr lang="ru-RU"/>
              <a:pPr>
                <a:defRPr/>
              </a:pPr>
              <a:t>05.02.2022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81481-A13B-4E42-8260-9C9A2C14D9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BAE92-59EE-493F-855A-0F8D2F6D960B}" type="datetimeFigureOut">
              <a:rPr lang="ru-RU"/>
              <a:pPr>
                <a:defRPr/>
              </a:pPr>
              <a:t>05.02.2022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EE427-C743-414E-ADF2-8078B6588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53BAC-3D42-4F73-BE93-AE6EC6750741}" type="datetimeFigureOut">
              <a:rPr lang="ru-RU"/>
              <a:pPr>
                <a:defRPr/>
              </a:pPr>
              <a:t>05.02.2022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D8C9E-7D9C-4A32-9496-3A8FD0501C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0365F-8302-4C60-B44E-31E72C0BEF7B}" type="datetimeFigureOut">
              <a:rPr lang="ru-RU"/>
              <a:pPr>
                <a:defRPr/>
              </a:pPr>
              <a:t>05.02.2022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BBDED-2AB8-4D82-83FD-E9A4A9C7AB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05875-FBAE-4388-A155-0218EF76DE81}" type="datetimeFigureOut">
              <a:rPr lang="ru-RU"/>
              <a:pPr>
                <a:defRPr/>
              </a:pPr>
              <a:t>05.02.2022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F4191-738E-4A77-9F10-AEFD5DF5B3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DE97-C997-4050-94E2-121295C95972}" type="datetimeFigureOut">
              <a:rPr lang="ru-RU"/>
              <a:pPr>
                <a:defRPr/>
              </a:pPr>
              <a:t>05.02.2022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697D2-95D4-4B7C-8E7B-9B08DF8A49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/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 noChangeArrowheads="1"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0 w 22"/>
                <a:gd name="T1" fmla="*/ 0 h 136"/>
                <a:gd name="T2" fmla="*/ 22 w 22"/>
                <a:gd name="T3" fmla="*/ 136 h 136"/>
              </a:gdLst>
              <a:ahLst/>
              <a:cxnLst/>
              <a:rect l="T0" t="T1" r="T2" b="T3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12"/>
            <p:cNvSpPr>
              <a:spLocks noChangeArrowheads="1"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0 w 140"/>
                <a:gd name="T1" fmla="*/ 0 h 504"/>
                <a:gd name="T2" fmla="*/ 140 w 140"/>
                <a:gd name="T3" fmla="*/ 504 h 504"/>
              </a:gdLst>
              <a:ahLst/>
              <a:cxnLst/>
              <a:rect l="T0" t="T1" r="T2" b="T3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Freeform 13"/>
            <p:cNvSpPr>
              <a:spLocks noChangeArrowheads="1"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0 w 132"/>
                <a:gd name="T1" fmla="*/ 0 h 308"/>
                <a:gd name="T2" fmla="*/ 132 w 132"/>
                <a:gd name="T3" fmla="*/ 308 h 308"/>
              </a:gdLst>
              <a:ahLst/>
              <a:cxnLst/>
              <a:rect l="T0" t="T1" r="T2" b="T3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Freeform 14"/>
            <p:cNvSpPr>
              <a:spLocks noChangeArrowheads="1"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0 w 37"/>
                <a:gd name="T1" fmla="*/ 0 h 79"/>
                <a:gd name="T2" fmla="*/ 37 w 37"/>
                <a:gd name="T3" fmla="*/ 79 h 79"/>
              </a:gdLst>
              <a:ahLst/>
              <a:cxnLst/>
              <a:rect l="T0" t="T1" r="T2" b="T3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Freeform 15"/>
            <p:cNvSpPr>
              <a:spLocks noChangeArrowheads="1"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0 w 178"/>
                <a:gd name="T1" fmla="*/ 0 h 722"/>
                <a:gd name="T2" fmla="*/ 178 w 178"/>
                <a:gd name="T3" fmla="*/ 722 h 722"/>
              </a:gdLst>
              <a:ahLst/>
              <a:cxnLst/>
              <a:rect l="T0" t="T1" r="T2" b="T3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1" name="Freeform 16"/>
            <p:cNvSpPr>
              <a:spLocks noChangeArrowheads="1"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0 w 23"/>
                <a:gd name="T1" fmla="*/ 0 h 635"/>
                <a:gd name="T2" fmla="*/ 23 w 23"/>
                <a:gd name="T3" fmla="*/ 635 h 635"/>
              </a:gdLst>
              <a:ahLst/>
              <a:cxnLst/>
              <a:rect l="T0" t="T1" r="T2" b="T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Freeform 17"/>
            <p:cNvSpPr>
              <a:spLocks noChangeArrowheads="1"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/>
              <a:rect l="T0" t="T1" r="T2" b="T3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3" name="Freeform 18"/>
            <p:cNvSpPr>
              <a:spLocks noChangeArrowheads="1"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41 w 41"/>
                <a:gd name="T3" fmla="*/ 222 h 222"/>
              </a:gdLst>
              <a:ahLst/>
              <a:cxnLst/>
              <a:rect l="T0" t="T1" r="T2" b="T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" name="Freeform 19"/>
            <p:cNvSpPr>
              <a:spLocks noChangeArrowheads="1"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0 w 450"/>
                <a:gd name="T1" fmla="*/ 0 h 878"/>
                <a:gd name="T2" fmla="*/ 450 w 450"/>
                <a:gd name="T3" fmla="*/ 878 h 878"/>
              </a:gdLst>
              <a:ahLst/>
              <a:cxnLst/>
              <a:rect l="T0" t="T1" r="T2" b="T3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5" name="Freeform 20"/>
            <p:cNvSpPr>
              <a:spLocks noChangeArrowheads="1"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35 w 35"/>
                <a:gd name="T3" fmla="*/ 73 h 73"/>
              </a:gdLst>
              <a:ahLst/>
              <a:cxnLst/>
              <a:rect l="T0" t="T1" r="T2" b="T3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6" name="Freeform 21"/>
            <p:cNvSpPr>
              <a:spLocks noChangeArrowheads="1"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/>
              <a:rect l="T0" t="T1" r="T2" b="T3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7" name="Freeform 22"/>
            <p:cNvSpPr>
              <a:spLocks noChangeArrowheads="1"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0 w 52"/>
                <a:gd name="T1" fmla="*/ 0 h 135"/>
                <a:gd name="T2" fmla="*/ 52 w 52"/>
                <a:gd name="T3" fmla="*/ 135 h 135"/>
              </a:gdLst>
              <a:ahLst/>
              <a:cxnLst/>
              <a:rect l="T0" t="T1" r="T2" b="T3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26988" y="0"/>
            <a:ext cx="2357437" cy="6853238"/>
            <a:chOff x="6627813" y="195454"/>
            <a:chExt cx="1952625" cy="5678297"/>
          </a:xfrm>
        </p:grpSpPr>
        <p:sp>
          <p:nvSpPr>
            <p:cNvPr id="1034" name="Freeform 27"/>
            <p:cNvSpPr>
              <a:spLocks noChangeArrowheads="1"/>
            </p:cNvSpPr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>
                <a:gd name="T0" fmla="*/ 0 w 103"/>
                <a:gd name="T1" fmla="*/ 0 h 920"/>
                <a:gd name="T2" fmla="*/ 103 w 103"/>
                <a:gd name="T3" fmla="*/ 920 h 920"/>
              </a:gdLst>
              <a:ahLst/>
              <a:cxnLst/>
              <a:rect l="T0" t="T1" r="T2" b="T3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28"/>
            <p:cNvSpPr>
              <a:spLocks noChangeArrowheads="1"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0 w 88"/>
                <a:gd name="T1" fmla="*/ 0 h 330"/>
                <a:gd name="T2" fmla="*/ 88 w 88"/>
                <a:gd name="T3" fmla="*/ 330 h 330"/>
              </a:gdLst>
              <a:ahLst/>
              <a:cxnLst/>
              <a:rect l="T0" t="T1" r="T2" b="T3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29"/>
            <p:cNvSpPr>
              <a:spLocks noChangeArrowheads="1"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0 w 90"/>
                <a:gd name="T1" fmla="*/ 0 h 207"/>
                <a:gd name="T2" fmla="*/ 90 w 90"/>
                <a:gd name="T3" fmla="*/ 207 h 207"/>
              </a:gdLst>
              <a:ahLst/>
              <a:cxnLst/>
              <a:rect l="T0" t="T1" r="T2" b="T3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30"/>
            <p:cNvSpPr>
              <a:spLocks noChangeArrowheads="1"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0 w 115"/>
                <a:gd name="T1" fmla="*/ 0 h 467"/>
                <a:gd name="T2" fmla="*/ 115 w 115"/>
                <a:gd name="T3" fmla="*/ 467 h 467"/>
              </a:gdLst>
              <a:ahLst/>
              <a:cxnLst/>
              <a:rect l="T0" t="T1" r="T2" b="T3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31"/>
            <p:cNvSpPr>
              <a:spLocks noChangeArrowheads="1"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0 w 36"/>
                <a:gd name="T1" fmla="*/ 0 h 633"/>
                <a:gd name="T2" fmla="*/ 36 w 36"/>
                <a:gd name="T3" fmla="*/ 633 h 633"/>
              </a:gdLst>
              <a:ahLst/>
              <a:cxnLst/>
              <a:rect l="T0" t="T1" r="T2" b="T3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32"/>
            <p:cNvSpPr>
              <a:spLocks noChangeArrowheads="1"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0 w 28"/>
                <a:gd name="T1" fmla="*/ 0 h 59"/>
                <a:gd name="T2" fmla="*/ 28 w 28"/>
                <a:gd name="T3" fmla="*/ 59 h 59"/>
              </a:gdLst>
              <a:ahLst/>
              <a:cxnLst/>
              <a:rect l="T0" t="T1" r="T2" b="T3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33"/>
            <p:cNvSpPr>
              <a:spLocks noChangeArrowheads="1"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/>
              <a:rect l="T0" t="T1" r="T2" b="T3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34"/>
            <p:cNvSpPr>
              <a:spLocks noChangeArrowheads="1"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0 w 294"/>
                <a:gd name="T1" fmla="*/ 0 h 568"/>
                <a:gd name="T2" fmla="*/ 294 w 294"/>
                <a:gd name="T3" fmla="*/ 568 h 568"/>
              </a:gdLst>
              <a:ahLst/>
              <a:cxnLst/>
              <a:rect l="T0" t="T1" r="T2" b="T3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35"/>
            <p:cNvSpPr>
              <a:spLocks noChangeArrowheads="1"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25 w 25"/>
                <a:gd name="T3" fmla="*/ 53 h 53"/>
              </a:gdLst>
              <a:ahLst/>
              <a:cxnLst/>
              <a:rect l="T0" t="T1" r="T2" b="T3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36"/>
            <p:cNvSpPr>
              <a:spLocks noChangeArrowheads="1"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29 w 29"/>
                <a:gd name="T3" fmla="*/ 141 h 141"/>
              </a:gdLst>
              <a:ahLst/>
              <a:cxnLst/>
              <a:rect l="T0" t="T1" r="T2" b="T3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Freeform 37"/>
            <p:cNvSpPr>
              <a:spLocks noChangeArrowheads="1"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/>
              <a:rect l="T0" t="T1" r="T2" b="T3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38"/>
            <p:cNvSpPr>
              <a:spLocks noChangeArrowheads="1"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0 w 44"/>
                <a:gd name="T1" fmla="*/ 0 h 111"/>
                <a:gd name="T2" fmla="*/ 44 w 44"/>
                <a:gd name="T3" fmla="*/ 111 h 111"/>
              </a:gdLst>
              <a:ahLst/>
              <a:cxnLst/>
              <a:rect l="T0" t="T1" r="T2" b="T3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007F19-2E7B-48F8-9841-8E798FC5EE4D}" type="datetimeFigureOut">
              <a:rPr lang="ru-RU"/>
              <a:pPr>
                <a:defRPr/>
              </a:pPr>
              <a:t>05.02.2022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rgbClr val="FE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DA3EF2-3D5D-4856-86F9-822593D24E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  <p:sldLayoutId id="2147483880" r:id="rId13"/>
    <p:sldLayoutId id="2147483881" r:id="rId14"/>
    <p:sldLayoutId id="2147483882" r:id="rId15"/>
    <p:sldLayoutId id="2147483883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776788"/>
            <a:ext cx="8915400" cy="1127125"/>
          </a:xfrm>
        </p:spPr>
        <p:txBody>
          <a:bodyPr/>
          <a:lstStyle/>
          <a:p>
            <a:pPr algn="r"/>
            <a:r>
              <a:rPr lang="ru-RU" sz="2400" dirty="0">
                <a:solidFill>
                  <a:schemeClr val="tx1"/>
                </a:solidFill>
                <a:latin typeface="Times New Roman"/>
                <a:cs typeface="Times New Roman"/>
              </a:rPr>
              <a:t>Учебное занятие</a:t>
            </a:r>
          </a:p>
          <a:p>
            <a:pPr algn="r"/>
            <a:r>
              <a:rPr lang="ru-RU" sz="2400" dirty="0" err="1">
                <a:solidFill>
                  <a:schemeClr val="tx1"/>
                </a:solidFill>
                <a:latin typeface="Times New Roman"/>
                <a:cs typeface="Times New Roman"/>
              </a:rPr>
              <a:t>Парфинович</a:t>
            </a:r>
            <a:r>
              <a:rPr lang="ru-RU" sz="2400" dirty="0">
                <a:solidFill>
                  <a:schemeClr val="tx1"/>
                </a:solidFill>
                <a:latin typeface="Times New Roman"/>
                <a:cs typeface="Times New Roman"/>
              </a:rPr>
              <a:t> Владимир Александрович</a:t>
            </a:r>
          </a:p>
          <a:p>
            <a:pPr algn="r"/>
            <a:r>
              <a:rPr lang="ru-RU" sz="2400" dirty="0">
                <a:solidFill>
                  <a:schemeClr val="tx1"/>
                </a:solidFill>
                <a:latin typeface="Times New Roman"/>
                <a:cs typeface="Times New Roman"/>
              </a:rPr>
              <a:t>Учитель информатики МБОУ СОШ №2 </a:t>
            </a:r>
            <a:r>
              <a:rPr lang="ru-RU" sz="2400" dirty="0" err="1">
                <a:solidFill>
                  <a:schemeClr val="tx1"/>
                </a:solidFill>
                <a:latin typeface="Times New Roman"/>
                <a:cs typeface="Times New Roman"/>
              </a:rPr>
              <a:t>с.Верхнепашино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32250" y="304800"/>
            <a:ext cx="5562600" cy="623728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Ей было </a:t>
            </a:r>
            <a:r>
              <a:rPr lang="ru-RU" sz="2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тысяча сто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лет,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в </a:t>
            </a:r>
            <a:r>
              <a:rPr lang="ru-RU" sz="2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 первый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класс ходила,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портфеле по </a:t>
            </a:r>
            <a:r>
              <a:rPr lang="ru-RU" sz="2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книг носила.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это правда, а не бред.</a:t>
            </a:r>
          </a:p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ловила каждый звук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Своими </a:t>
            </a:r>
            <a:r>
              <a:rPr lang="ru-RU" sz="2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десятью 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ушами,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 </a:t>
            </a:r>
            <a:r>
              <a:rPr lang="ru-RU" sz="2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десять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загорелых рук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Портфель  и поводок держали.</a:t>
            </a:r>
          </a:p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Когда, пыля </a:t>
            </a:r>
            <a:r>
              <a:rPr lang="ru-RU" sz="2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десятком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ног,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шагала по дороге,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ней всегда бежал щенок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одним хвостом, зато </a:t>
            </a:r>
            <a:r>
              <a:rPr lang="ru-RU" sz="2400" b="1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</a:t>
            </a:r>
            <a:r>
              <a:rPr lang="ru-RU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ногий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 </a:t>
            </a:r>
            <a:r>
              <a:rPr lang="ru-RU" sz="2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десять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темно-синих глаз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Рассматривали мир привычно …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станет все совсем обычным,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поймете наш рассказ.</a:t>
            </a: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32250" y="304800"/>
            <a:ext cx="5562600" cy="623728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Ей было 12 лет,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в 5 класс ходила,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портфеле по 4 книги носила.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это правда, а не бред.</a:t>
            </a:r>
          </a:p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ловила каждый звук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Своими 2</a:t>
            </a:r>
            <a:r>
              <a:rPr lang="ru-RU" sz="2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ушами,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 пара загорелых рук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Портфель  и поводок держали.</a:t>
            </a:r>
          </a:p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Когда, пыля 2 ногами,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шагала по дороге,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ней всегда бежал щенок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одним хвостом, зато двуногий.</a:t>
            </a:r>
          </a:p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 пара темно-синих глаза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Рассматривали мир привычно …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стало все совсем обычным,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прочли мы сей рассказ.</a:t>
            </a: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 idx="4294967295"/>
          </p:nvPr>
        </p:nvSpPr>
        <p:spPr>
          <a:xfrm>
            <a:off x="2459038" y="1881188"/>
            <a:ext cx="8912225" cy="1281112"/>
          </a:xfrm>
        </p:spPr>
        <p:txBody>
          <a:bodyPr/>
          <a:lstStyle/>
          <a:p>
            <a:pPr algn="ctr"/>
            <a:r>
              <a:rPr lang="ru-RU" sz="6000" b="1">
                <a:latin typeface="Times New Roman" pitchFamily="18" charset="0"/>
                <a:cs typeface="Times New Roman" pitchFamily="18" charset="0"/>
              </a:rPr>
              <a:t>Системы счисления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r>
              <a:rPr lang="ru-RU"/>
              <a:t>Что называется системой счисления?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3" y="2133600"/>
            <a:ext cx="8915400" cy="3778250"/>
          </a:xfrm>
        </p:spPr>
        <p:txBody>
          <a:bodyPr rtlCol="0">
            <a:normAutofit fontScale="92500" lnSpcReduction="10000"/>
          </a:bodyPr>
          <a:lstStyle/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48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счисления </a:t>
            </a:r>
            <a:r>
              <a:rPr lang="ru-RU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способ записи чисел </a:t>
            </a:r>
          </a:p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определенным правилам </a:t>
            </a:r>
          </a:p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специальных </a:t>
            </a:r>
          </a:p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знаков – цифр.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3771900" y="1165225"/>
            <a:ext cx="5391150" cy="792163"/>
          </a:xfrm>
          <a:ln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Системы счисления</a:t>
            </a:r>
          </a:p>
        </p:txBody>
      </p:sp>
      <p:sp>
        <p:nvSpPr>
          <p:cNvPr id="22530" name="Объект 2"/>
          <p:cNvSpPr>
            <a:spLocks noGrp="1"/>
          </p:cNvSpPr>
          <p:nvPr>
            <p:ph idx="1"/>
          </p:nvPr>
        </p:nvSpPr>
        <p:spPr>
          <a:xfrm>
            <a:off x="2370138" y="3086100"/>
            <a:ext cx="3386137" cy="649288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Font typeface="Wingdings 3" pitchFamily="18" charset="2"/>
              <a:buNone/>
            </a:pPr>
            <a:r>
              <a:rPr lang="ru-RU" sz="3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позиционные</a:t>
            </a:r>
          </a:p>
        </p:txBody>
      </p:sp>
      <p:sp>
        <p:nvSpPr>
          <p:cNvPr id="22531" name="Объект 2"/>
          <p:cNvSpPr txBox="1">
            <a:spLocks/>
          </p:cNvSpPr>
          <p:nvPr/>
        </p:nvSpPr>
        <p:spPr bwMode="auto">
          <a:xfrm>
            <a:off x="7469188" y="2979738"/>
            <a:ext cx="3644900" cy="738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defTabSz="457200">
              <a:spcBef>
                <a:spcPts val="1000"/>
              </a:spcBef>
              <a:buClr>
                <a:schemeClr val="accent1"/>
              </a:buClr>
              <a:buFont typeface="Wingdings 3" pitchFamily="18" charset="2"/>
              <a:buNone/>
            </a:pPr>
            <a:r>
              <a:rPr lang="ru-RU" sz="3600" b="1">
                <a:latin typeface="Times New Roman" pitchFamily="18" charset="0"/>
                <a:cs typeface="Times New Roman" pitchFamily="18" charset="0"/>
              </a:rPr>
              <a:t>непозиционные</a:t>
            </a:r>
          </a:p>
        </p:txBody>
      </p:sp>
      <p:cxnSp>
        <p:nvCxnSpPr>
          <p:cNvPr id="6" name="Прямая со стрелкой 5"/>
          <p:cNvCxnSpPr>
            <a:endCxn id="22530" idx="0"/>
          </p:cNvCxnSpPr>
          <p:nvPr/>
        </p:nvCxnSpPr>
        <p:spPr>
          <a:xfrm flipH="1">
            <a:off x="4064000" y="1957388"/>
            <a:ext cx="868363" cy="112871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7894638" y="1957388"/>
            <a:ext cx="1133475" cy="102235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2592388" y="752475"/>
            <a:ext cx="8912225" cy="1281113"/>
          </a:xfrm>
        </p:spPr>
        <p:txBody>
          <a:bodyPr/>
          <a:lstStyle/>
          <a:p>
            <a:pPr algn="ctr"/>
            <a:r>
              <a:rPr lang="ru-RU" sz="7200" b="1">
                <a:latin typeface="Times New Roman" pitchFamily="18" charset="0"/>
                <a:cs typeface="Times New Roman" pitchFamily="18" charset="0"/>
              </a:rPr>
              <a:t>Новогодние премии</a:t>
            </a:r>
          </a:p>
        </p:txBody>
      </p:sp>
      <p:sp>
        <p:nvSpPr>
          <p:cNvPr id="23554" name="Объект 2"/>
          <p:cNvSpPr>
            <a:spLocks noGrp="1"/>
          </p:cNvSpPr>
          <p:nvPr>
            <p:ph idx="1"/>
          </p:nvPr>
        </p:nvSpPr>
        <p:spPr>
          <a:xfrm>
            <a:off x="2589213" y="2133600"/>
            <a:ext cx="8915400" cy="377825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53</TotalTime>
  <Words>179</Words>
  <Application>Microsoft Office PowerPoint</Application>
  <PresentationFormat>Широкоэкранный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Легкий дым</vt:lpstr>
      <vt:lpstr>Презентация PowerPoint</vt:lpstr>
      <vt:lpstr>Презентация PowerPoint</vt:lpstr>
      <vt:lpstr>Презентация PowerPoint</vt:lpstr>
      <vt:lpstr>Системы счисления</vt:lpstr>
      <vt:lpstr>Что называется системой счисления?</vt:lpstr>
      <vt:lpstr>Системы счисления</vt:lpstr>
      <vt:lpstr>Новогодние премии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1</cp:lastModifiedBy>
  <cp:revision>15</cp:revision>
  <dcterms:created xsi:type="dcterms:W3CDTF">2020-01-14T14:49:07Z</dcterms:created>
  <dcterms:modified xsi:type="dcterms:W3CDTF">2022-02-06T04:37:18Z</dcterms:modified>
</cp:coreProperties>
</file>