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51" r:id="rId1"/>
  </p:sldMasterIdLst>
  <p:sldIdLst>
    <p:sldId id="256" r:id="rId2"/>
    <p:sldId id="257" r:id="rId3"/>
    <p:sldId id="259" r:id="rId4"/>
    <p:sldId id="262" r:id="rId5"/>
    <p:sldId id="258" r:id="rId6"/>
    <p:sldId id="260" r:id="rId7"/>
    <p:sldId id="261" r:id="rId8"/>
  </p:sldIdLst>
  <p:sldSz cx="12192000" cy="6858000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D5543CB-5BFD-474B-836F-47044F634086}" v="30" dt="2022-02-06T04:37:15.37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-90" y="-62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clId="Web-{CD5543CB-5BFD-474B-836F-47044F634086}"/>
    <pc:docChg chg="modSld">
      <pc:chgData name="" userId="" providerId="" clId="Web-{CD5543CB-5BFD-474B-836F-47044F634086}" dt="2022-02-06T04:36:45.982" v="9" actId="20577"/>
      <pc:docMkLst>
        <pc:docMk/>
      </pc:docMkLst>
      <pc:sldChg chg="modSp">
        <pc:chgData name="" userId="" providerId="" clId="Web-{CD5543CB-5BFD-474B-836F-47044F634086}" dt="2022-02-06T04:36:45.982" v="9" actId="20577"/>
        <pc:sldMkLst>
          <pc:docMk/>
          <pc:sldMk cId="0" sldId="256"/>
        </pc:sldMkLst>
        <pc:spChg chg="mod">
          <ac:chgData name="" userId="" providerId="" clId="Web-{CD5543CB-5BFD-474B-836F-47044F634086}" dt="2022-02-06T04:36:45.982" v="9" actId="20577"/>
          <ac:spMkLst>
            <pc:docMk/>
            <pc:sldMk cId="0" sldId="256"/>
            <ac:spMk id="18433" creationId="{00000000-0000-0000-0000-000000000000}"/>
          </ac:spMkLst>
        </pc:spChg>
      </pc:sldChg>
    </pc:docChg>
  </pc:docChgLst>
  <pc:docChgLst>
    <pc:chgData name="mma555@mail.ru" userId="CSGDMDl07yxAZJQWun2zr57x6k73ZGAxt8s5W2/XUiE=" providerId="None" clId="Web-{CD5543CB-5BFD-474B-836F-47044F634086}"/>
    <pc:docChg chg="modSld">
      <pc:chgData name="mma555@mail.ru" userId="CSGDMDl07yxAZJQWun2zr57x6k73ZGAxt8s5W2/XUiE=" providerId="None" clId="Web-{CD5543CB-5BFD-474B-836F-47044F634086}" dt="2022-02-06T04:37:13.236" v="18" actId="20577"/>
      <pc:docMkLst>
        <pc:docMk/>
      </pc:docMkLst>
      <pc:sldChg chg="modSp">
        <pc:chgData name="mma555@mail.ru" userId="CSGDMDl07yxAZJQWun2zr57x6k73ZGAxt8s5W2/XUiE=" providerId="None" clId="Web-{CD5543CB-5BFD-474B-836F-47044F634086}" dt="2022-02-06T04:37:13.236" v="18" actId="20577"/>
        <pc:sldMkLst>
          <pc:docMk/>
          <pc:sldMk cId="0" sldId="256"/>
        </pc:sldMkLst>
        <pc:spChg chg="mod">
          <ac:chgData name="mma555@mail.ru" userId="CSGDMDl07yxAZJQWun2zr57x6k73ZGAxt8s5W2/XUiE=" providerId="None" clId="Web-{CD5543CB-5BFD-474B-836F-47044F634086}" dt="2022-02-06T04:37:13.236" v="18" actId="20577"/>
          <ac:spMkLst>
            <pc:docMk/>
            <pc:sldMk cId="0" sldId="256"/>
            <ac:spMk id="18433" creationId="{00000000-0000-0000-0000-000000000000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6"/>
          <p:cNvSpPr>
            <a:spLocks noChangeArrowheads="1"/>
          </p:cNvSpPr>
          <p:nvPr/>
        </p:nvSpPr>
        <p:spPr bwMode="auto">
          <a:xfrm>
            <a:off x="0" y="4324350"/>
            <a:ext cx="1744663" cy="777875"/>
          </a:xfrm>
          <a:custGeom>
            <a:avLst/>
            <a:gdLst>
              <a:gd name="T0" fmla="*/ 0 w 372"/>
              <a:gd name="T1" fmla="*/ 0 h 166"/>
              <a:gd name="T2" fmla="*/ 372 w 372"/>
              <a:gd name="T3" fmla="*/ 166 h 166"/>
            </a:gdLst>
            <a:ahLst/>
            <a:cxnLst/>
            <a:rect l="T0" t="T1" r="T2" b="T3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C559EB-1121-47BD-937A-3C766ECCDDD0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3" y="4529138"/>
            <a:ext cx="779462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E5BDB7-E91D-478F-B89B-D19B33E703C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11"/>
          <p:cNvSpPr>
            <a:spLocks noChangeArrowheads="1"/>
          </p:cNvSpPr>
          <p:nvPr/>
        </p:nvSpPr>
        <p:spPr bwMode="auto">
          <a:xfrm flipV="1">
            <a:off x="-4763" y="317817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C1B8BA-0C09-4DE8-B0A7-A44A1ABDB7B5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3" y="3244850"/>
            <a:ext cx="779462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7C17B5-2505-4D4B-8B48-1ADD6384511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11"/>
          <p:cNvSpPr>
            <a:spLocks noChangeArrowheads="1"/>
          </p:cNvSpPr>
          <p:nvPr/>
        </p:nvSpPr>
        <p:spPr bwMode="auto">
          <a:xfrm flipV="1">
            <a:off x="-4763" y="317817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6" name="TextBox 13"/>
          <p:cNvSpPr txBox="1"/>
          <p:nvPr/>
        </p:nvSpPr>
        <p:spPr>
          <a:xfrm>
            <a:off x="2466975" y="647700"/>
            <a:ext cx="609600" cy="585788"/>
          </a:xfrm>
          <a:prstGeom prst="rect">
            <a:avLst/>
          </a:prstGeom>
        </p:spPr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8000" dirty="0">
                <a:ln w="3175" cmpd="sng">
                  <a:noFill/>
                </a:ln>
                <a:solidFill>
                  <a:schemeClr val="accent1"/>
                </a:solidFill>
                <a:latin typeface="Arial"/>
                <a:cs typeface="+mn-cs"/>
              </a:rPr>
              <a:t>“</a:t>
            </a:r>
          </a:p>
        </p:txBody>
      </p:sp>
      <p:sp>
        <p:nvSpPr>
          <p:cNvPr id="7" name="TextBox 14"/>
          <p:cNvSpPr txBox="1"/>
          <p:nvPr/>
        </p:nvSpPr>
        <p:spPr>
          <a:xfrm>
            <a:off x="11114088" y="2905125"/>
            <a:ext cx="609600" cy="584200"/>
          </a:xfrm>
          <a:prstGeom prst="rect">
            <a:avLst/>
          </a:prstGeom>
        </p:spPr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8000" dirty="0">
                <a:ln w="3175" cmpd="sng">
                  <a:noFill/>
                </a:ln>
                <a:solidFill>
                  <a:schemeClr val="accent1"/>
                </a:solidFill>
                <a:latin typeface="Arial"/>
                <a:cs typeface="+mn-cs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EE9118-41AF-4C8A-8059-5A0949E9D56A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6"/>
          </p:nvPr>
        </p:nvSpPr>
        <p:spPr>
          <a:xfrm>
            <a:off x="531813" y="3244850"/>
            <a:ext cx="779462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599D35-73D8-4498-A8B1-EBC987E7ACE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11"/>
          <p:cNvSpPr>
            <a:spLocks noChangeArrowheads="1"/>
          </p:cNvSpPr>
          <p:nvPr/>
        </p:nvSpPr>
        <p:spPr bwMode="auto">
          <a:xfrm flipV="1">
            <a:off x="-4763" y="491172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rtlCol="0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9638D0-6353-4904-947B-9117FCF5A2EE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3" y="4983163"/>
            <a:ext cx="779462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41867F-90FE-4EB1-9AD1-1982CC6CA2C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11"/>
          <p:cNvSpPr>
            <a:spLocks noChangeArrowheads="1"/>
          </p:cNvSpPr>
          <p:nvPr/>
        </p:nvSpPr>
        <p:spPr bwMode="auto">
          <a:xfrm flipV="1">
            <a:off x="-4763" y="491172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6" name="TextBox 16"/>
          <p:cNvSpPr txBox="1"/>
          <p:nvPr/>
        </p:nvSpPr>
        <p:spPr>
          <a:xfrm>
            <a:off x="2466975" y="647700"/>
            <a:ext cx="609600" cy="585788"/>
          </a:xfrm>
          <a:prstGeom prst="rect">
            <a:avLst/>
          </a:prstGeom>
        </p:spPr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8000" dirty="0">
                <a:ln w="3175" cmpd="sng">
                  <a:noFill/>
                </a:ln>
                <a:solidFill>
                  <a:schemeClr val="accent1"/>
                </a:solidFill>
                <a:latin typeface="Arial"/>
                <a:cs typeface="+mn-cs"/>
              </a:rPr>
              <a:t>“</a:t>
            </a:r>
          </a:p>
        </p:txBody>
      </p:sp>
      <p:sp>
        <p:nvSpPr>
          <p:cNvPr id="7" name="TextBox 17"/>
          <p:cNvSpPr txBox="1"/>
          <p:nvPr/>
        </p:nvSpPr>
        <p:spPr>
          <a:xfrm>
            <a:off x="11114088" y="2905125"/>
            <a:ext cx="609600" cy="584200"/>
          </a:xfrm>
          <a:prstGeom prst="rect">
            <a:avLst/>
          </a:prstGeom>
        </p:spPr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8000" dirty="0">
                <a:ln w="3175" cmpd="sng">
                  <a:noFill/>
                </a:ln>
                <a:solidFill>
                  <a:schemeClr val="accent1"/>
                </a:solidFill>
                <a:latin typeface="Arial"/>
                <a:cs typeface="+mn-cs"/>
              </a:rPr>
              <a:t>”</a:t>
            </a:r>
          </a:p>
        </p:txBody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rtlCol="0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E9F4A7-2DC6-4DDE-A86A-E7AC88F7A228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6"/>
          </p:nvPr>
        </p:nvSpPr>
        <p:spPr>
          <a:xfrm>
            <a:off x="531813" y="4983163"/>
            <a:ext cx="779462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ECDC80A-5A0E-4903-89D5-29B5139DCB1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11"/>
          <p:cNvSpPr>
            <a:spLocks noChangeArrowheads="1"/>
          </p:cNvSpPr>
          <p:nvPr/>
        </p:nvSpPr>
        <p:spPr bwMode="auto">
          <a:xfrm flipV="1">
            <a:off x="-4763" y="491172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rtlCol="0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Date Placeholder 4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354EC2-6039-4101-A72F-45EDFF7B01E4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Slide Number Placeholder 6"/>
          <p:cNvSpPr>
            <a:spLocks noGrp="1"/>
          </p:cNvSpPr>
          <p:nvPr>
            <p:ph type="sldNum" sz="quarter" idx="16"/>
          </p:nvPr>
        </p:nvSpPr>
        <p:spPr>
          <a:xfrm>
            <a:off x="531813" y="4983163"/>
            <a:ext cx="779462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434B99-2A17-47FD-9A4A-9AD2338043B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11"/>
          <p:cNvSpPr>
            <a:spLocks noChangeArrowheads="1"/>
          </p:cNvSpPr>
          <p:nvPr/>
        </p:nvSpPr>
        <p:spPr bwMode="auto">
          <a:xfrm flipV="1">
            <a:off x="-4763" y="71437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F68022-D81C-4038-8BB0-254454A0C0AD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0DEC9C-92B9-43D7-ACA7-1F8834F3F40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11"/>
          <p:cNvSpPr>
            <a:spLocks noChangeArrowheads="1"/>
          </p:cNvSpPr>
          <p:nvPr/>
        </p:nvSpPr>
        <p:spPr bwMode="auto">
          <a:xfrm flipV="1">
            <a:off x="-4763" y="71437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11B62A-5524-4BF9-8C4F-2867E9543417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FB4F68-6E92-4D0C-87BD-BE8AC22C82A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11"/>
          <p:cNvSpPr>
            <a:spLocks noChangeArrowheads="1"/>
          </p:cNvSpPr>
          <p:nvPr/>
        </p:nvSpPr>
        <p:spPr bwMode="auto">
          <a:xfrm flipV="1">
            <a:off x="-4763" y="71437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FCBF2D-4349-48B3-B7FB-08D6AB53A2B4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581141-126A-4297-B53B-DC280ECF059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11"/>
          <p:cNvSpPr>
            <a:spLocks noChangeArrowheads="1"/>
          </p:cNvSpPr>
          <p:nvPr/>
        </p:nvSpPr>
        <p:spPr bwMode="auto">
          <a:xfrm flipV="1">
            <a:off x="-4763" y="317817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D3DC39-8F77-4385-9A34-02C8CF2293B7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3" y="3244850"/>
            <a:ext cx="779462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119F41-E74E-4E69-BC3C-C7AFEF1D4D3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11"/>
          <p:cNvSpPr>
            <a:spLocks noChangeArrowheads="1"/>
          </p:cNvSpPr>
          <p:nvPr/>
        </p:nvSpPr>
        <p:spPr bwMode="auto">
          <a:xfrm flipV="1">
            <a:off x="-4763" y="71437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6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E95714-9C27-4596-B0BE-69097B7FEB92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381481-A13B-4E42-8260-9C9A2C14D97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11"/>
          <p:cNvSpPr>
            <a:spLocks noChangeArrowheads="1"/>
          </p:cNvSpPr>
          <p:nvPr/>
        </p:nvSpPr>
        <p:spPr bwMode="auto">
          <a:xfrm flipV="1">
            <a:off x="-4763" y="71437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8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0BAE92-59EE-493F-855A-0F8D2F6D960B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9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EE427-C743-414E-ADF2-8078B6588C2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11"/>
          <p:cNvSpPr>
            <a:spLocks noChangeArrowheads="1"/>
          </p:cNvSpPr>
          <p:nvPr/>
        </p:nvSpPr>
        <p:spPr bwMode="auto">
          <a:xfrm flipV="1">
            <a:off x="-4763" y="71437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353BAC-3D42-4F73-BE93-AE6EC6750741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5D8C9E-7D9C-4A32-9496-3A8FD0501C7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1"/>
          <p:cNvSpPr>
            <a:spLocks noChangeArrowheads="1"/>
          </p:cNvSpPr>
          <p:nvPr/>
        </p:nvSpPr>
        <p:spPr bwMode="auto">
          <a:xfrm flipV="1">
            <a:off x="-4763" y="71437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F0365F-8302-4C60-B44E-31E72C0BEF7B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6BBDED-2AB8-4D82-83FD-E9A4A9C7AB7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11"/>
          <p:cNvSpPr>
            <a:spLocks noChangeArrowheads="1"/>
          </p:cNvSpPr>
          <p:nvPr/>
        </p:nvSpPr>
        <p:spPr bwMode="auto">
          <a:xfrm flipV="1">
            <a:off x="-4763" y="71437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905875-FBAE-4388-A155-0218EF76DE81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4F4191-738E-4A77-9F10-AEFD5DF5B31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11"/>
          <p:cNvSpPr>
            <a:spLocks noChangeArrowheads="1"/>
          </p:cNvSpPr>
          <p:nvPr/>
        </p:nvSpPr>
        <p:spPr bwMode="auto">
          <a:xfrm flipV="1">
            <a:off x="-4763" y="4911725"/>
            <a:ext cx="1589088" cy="508000"/>
          </a:xfrm>
          <a:custGeom>
            <a:avLst/>
            <a:gdLst>
              <a:gd name="T0" fmla="*/ 0 w 9248"/>
              <a:gd name="T1" fmla="*/ 0 h 10000"/>
              <a:gd name="T2" fmla="*/ 9248 w 9248"/>
              <a:gd name="T3" fmla="*/ 10000 h 10000"/>
            </a:gdLst>
            <a:ahLst/>
            <a:cxnLst/>
            <a:rect l="T0" t="T1" r="T2" b="T3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rtlCol="0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ru-RU" noProof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F7DE97-C997-4050-94E2-121295C95972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3" y="4983163"/>
            <a:ext cx="779462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A697D2-95D4-4B7C-8E7B-9B08DF8A49F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2"/>
          <p:cNvGrpSpPr>
            <a:grpSpLocks/>
          </p:cNvGrpSpPr>
          <p:nvPr/>
        </p:nvGrpSpPr>
        <p:grpSpPr bwMode="auto">
          <a:xfrm>
            <a:off x="0" y="228600"/>
            <a:ext cx="2851150" cy="6638925"/>
            <a:chOff x="2487613" y="285750"/>
            <a:chExt cx="2428875" cy="5654676"/>
          </a:xfrm>
        </p:grpSpPr>
        <p:sp>
          <p:nvSpPr>
            <p:cNvPr id="1046" name="Freeform 11"/>
            <p:cNvSpPr>
              <a:spLocks noChangeArrowheads="1"/>
            </p:cNvSpPr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>
                <a:gd name="T0" fmla="*/ 0 w 22"/>
                <a:gd name="T1" fmla="*/ 0 h 136"/>
                <a:gd name="T2" fmla="*/ 22 w 22"/>
                <a:gd name="T3" fmla="*/ 136 h 136"/>
              </a:gdLst>
              <a:ahLst/>
              <a:cxnLst/>
              <a:rect l="T0" t="T1" r="T2" b="T3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47" name="Freeform 12"/>
            <p:cNvSpPr>
              <a:spLocks noChangeArrowheads="1"/>
            </p:cNvSpPr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>
                <a:gd name="T0" fmla="*/ 0 w 140"/>
                <a:gd name="T1" fmla="*/ 0 h 504"/>
                <a:gd name="T2" fmla="*/ 140 w 140"/>
                <a:gd name="T3" fmla="*/ 504 h 504"/>
              </a:gdLst>
              <a:ahLst/>
              <a:cxnLst/>
              <a:rect l="T0" t="T1" r="T2" b="T3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48" name="Freeform 13"/>
            <p:cNvSpPr>
              <a:spLocks noChangeArrowheads="1"/>
            </p:cNvSpPr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>
                <a:gd name="T0" fmla="*/ 0 w 132"/>
                <a:gd name="T1" fmla="*/ 0 h 308"/>
                <a:gd name="T2" fmla="*/ 132 w 132"/>
                <a:gd name="T3" fmla="*/ 308 h 308"/>
              </a:gdLst>
              <a:ahLst/>
              <a:cxnLst/>
              <a:rect l="T0" t="T1" r="T2" b="T3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49" name="Freeform 14"/>
            <p:cNvSpPr>
              <a:spLocks noChangeArrowheads="1"/>
            </p:cNvSpPr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>
                <a:gd name="T0" fmla="*/ 0 w 37"/>
                <a:gd name="T1" fmla="*/ 0 h 79"/>
                <a:gd name="T2" fmla="*/ 37 w 37"/>
                <a:gd name="T3" fmla="*/ 79 h 79"/>
              </a:gdLst>
              <a:ahLst/>
              <a:cxnLst/>
              <a:rect l="T0" t="T1" r="T2" b="T3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0" name="Freeform 15"/>
            <p:cNvSpPr>
              <a:spLocks noChangeArrowheads="1"/>
            </p:cNvSpPr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>
                <a:gd name="T0" fmla="*/ 0 w 178"/>
                <a:gd name="T1" fmla="*/ 0 h 722"/>
                <a:gd name="T2" fmla="*/ 178 w 178"/>
                <a:gd name="T3" fmla="*/ 722 h 722"/>
              </a:gdLst>
              <a:ahLst/>
              <a:cxnLst/>
              <a:rect l="T0" t="T1" r="T2" b="T3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1" name="Freeform 16"/>
            <p:cNvSpPr>
              <a:spLocks noChangeArrowheads="1"/>
            </p:cNvSpPr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>
                <a:gd name="T0" fmla="*/ 0 w 23"/>
                <a:gd name="T1" fmla="*/ 0 h 635"/>
                <a:gd name="T2" fmla="*/ 23 w 23"/>
                <a:gd name="T3" fmla="*/ 635 h 635"/>
              </a:gdLst>
              <a:ahLst/>
              <a:cxnLst/>
              <a:rect l="T0" t="T1" r="T2" b="T3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2" name="Freeform 17"/>
            <p:cNvSpPr>
              <a:spLocks noChangeArrowheads="1"/>
            </p:cNvSpPr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>
                <a:gd name="T0" fmla="*/ 0 w 17"/>
                <a:gd name="T1" fmla="*/ 0 h 107"/>
                <a:gd name="T2" fmla="*/ 17 w 17"/>
                <a:gd name="T3" fmla="*/ 107 h 107"/>
              </a:gdLst>
              <a:ahLst/>
              <a:cxnLst/>
              <a:rect l="T0" t="T1" r="T2" b="T3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3" name="Freeform 18"/>
            <p:cNvSpPr>
              <a:spLocks noChangeArrowheads="1"/>
            </p:cNvSpPr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>
                <a:gd name="T0" fmla="*/ 0 w 41"/>
                <a:gd name="T1" fmla="*/ 0 h 222"/>
                <a:gd name="T2" fmla="*/ 41 w 41"/>
                <a:gd name="T3" fmla="*/ 222 h 222"/>
              </a:gdLst>
              <a:ahLst/>
              <a:cxnLst/>
              <a:rect l="T0" t="T1" r="T2" b="T3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4" name="Freeform 19"/>
            <p:cNvSpPr>
              <a:spLocks noChangeArrowheads="1"/>
            </p:cNvSpPr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>
                <a:gd name="T0" fmla="*/ 0 w 450"/>
                <a:gd name="T1" fmla="*/ 0 h 878"/>
                <a:gd name="T2" fmla="*/ 450 w 450"/>
                <a:gd name="T3" fmla="*/ 878 h 878"/>
              </a:gdLst>
              <a:ahLst/>
              <a:cxnLst/>
              <a:rect l="T0" t="T1" r="T2" b="T3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5" name="Freeform 20"/>
            <p:cNvSpPr>
              <a:spLocks noChangeArrowheads="1"/>
            </p:cNvSpPr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>
                <a:gd name="T0" fmla="*/ 0 w 35"/>
                <a:gd name="T1" fmla="*/ 0 h 73"/>
                <a:gd name="T2" fmla="*/ 35 w 35"/>
                <a:gd name="T3" fmla="*/ 73 h 73"/>
              </a:gdLst>
              <a:ahLst/>
              <a:cxnLst/>
              <a:rect l="T0" t="T1" r="T2" b="T3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6" name="Freeform 21"/>
            <p:cNvSpPr>
              <a:spLocks noChangeArrowheads="1"/>
            </p:cNvSpPr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>
                <a:gd name="T0" fmla="*/ 0 w 8"/>
                <a:gd name="T1" fmla="*/ 0 h 48"/>
                <a:gd name="T2" fmla="*/ 8 w 8"/>
                <a:gd name="T3" fmla="*/ 48 h 48"/>
              </a:gdLst>
              <a:ahLst/>
              <a:cxnLst/>
              <a:rect l="T0" t="T1" r="T2" b="T3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7" name="Freeform 22"/>
            <p:cNvSpPr>
              <a:spLocks noChangeArrowheads="1"/>
            </p:cNvSpPr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>
                <a:gd name="T0" fmla="*/ 0 w 52"/>
                <a:gd name="T1" fmla="*/ 0 h 135"/>
                <a:gd name="T2" fmla="*/ 52 w 52"/>
                <a:gd name="T3" fmla="*/ 135 h 135"/>
              </a:gdLst>
              <a:ahLst/>
              <a:cxnLst/>
              <a:rect l="T0" t="T1" r="T2" b="T3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1027" name="Group 9"/>
          <p:cNvGrpSpPr>
            <a:grpSpLocks/>
          </p:cNvGrpSpPr>
          <p:nvPr/>
        </p:nvGrpSpPr>
        <p:grpSpPr bwMode="auto">
          <a:xfrm>
            <a:off x="26988" y="0"/>
            <a:ext cx="2357437" cy="6853238"/>
            <a:chOff x="6627813" y="195454"/>
            <a:chExt cx="1952625" cy="5678297"/>
          </a:xfrm>
        </p:grpSpPr>
        <p:sp>
          <p:nvSpPr>
            <p:cNvPr id="1034" name="Freeform 27"/>
            <p:cNvSpPr>
              <a:spLocks noChangeArrowheads="1"/>
            </p:cNvSpPr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>
                <a:gd name="T0" fmla="*/ 0 w 103"/>
                <a:gd name="T1" fmla="*/ 0 h 920"/>
                <a:gd name="T2" fmla="*/ 103 w 103"/>
                <a:gd name="T3" fmla="*/ 920 h 920"/>
              </a:gdLst>
              <a:ahLst/>
              <a:cxnLst/>
              <a:rect l="T0" t="T1" r="T2" b="T3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35" name="Freeform 28"/>
            <p:cNvSpPr>
              <a:spLocks noChangeArrowheads="1"/>
            </p:cNvSpPr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>
                <a:gd name="T0" fmla="*/ 0 w 88"/>
                <a:gd name="T1" fmla="*/ 0 h 330"/>
                <a:gd name="T2" fmla="*/ 88 w 88"/>
                <a:gd name="T3" fmla="*/ 330 h 330"/>
              </a:gdLst>
              <a:ahLst/>
              <a:cxnLst/>
              <a:rect l="T0" t="T1" r="T2" b="T3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36" name="Freeform 29"/>
            <p:cNvSpPr>
              <a:spLocks noChangeArrowheads="1"/>
            </p:cNvSpPr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>
                <a:gd name="T0" fmla="*/ 0 w 90"/>
                <a:gd name="T1" fmla="*/ 0 h 207"/>
                <a:gd name="T2" fmla="*/ 90 w 90"/>
                <a:gd name="T3" fmla="*/ 207 h 207"/>
              </a:gdLst>
              <a:ahLst/>
              <a:cxnLst/>
              <a:rect l="T0" t="T1" r="T2" b="T3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37" name="Freeform 30"/>
            <p:cNvSpPr>
              <a:spLocks noChangeArrowheads="1"/>
            </p:cNvSpPr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>
                <a:gd name="T0" fmla="*/ 0 w 115"/>
                <a:gd name="T1" fmla="*/ 0 h 467"/>
                <a:gd name="T2" fmla="*/ 115 w 115"/>
                <a:gd name="T3" fmla="*/ 467 h 467"/>
              </a:gdLst>
              <a:ahLst/>
              <a:cxnLst/>
              <a:rect l="T0" t="T1" r="T2" b="T3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38" name="Freeform 31"/>
            <p:cNvSpPr>
              <a:spLocks noChangeArrowheads="1"/>
            </p:cNvSpPr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>
                <a:gd name="T0" fmla="*/ 0 w 36"/>
                <a:gd name="T1" fmla="*/ 0 h 633"/>
                <a:gd name="T2" fmla="*/ 36 w 36"/>
                <a:gd name="T3" fmla="*/ 633 h 633"/>
              </a:gdLst>
              <a:ahLst/>
              <a:cxnLst/>
              <a:rect l="T0" t="T1" r="T2" b="T3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39" name="Freeform 32"/>
            <p:cNvSpPr>
              <a:spLocks noChangeArrowheads="1"/>
            </p:cNvSpPr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>
                <a:gd name="T0" fmla="*/ 0 w 28"/>
                <a:gd name="T1" fmla="*/ 0 h 59"/>
                <a:gd name="T2" fmla="*/ 28 w 28"/>
                <a:gd name="T3" fmla="*/ 59 h 59"/>
              </a:gdLst>
              <a:ahLst/>
              <a:cxnLst/>
              <a:rect l="T0" t="T1" r="T2" b="T3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40" name="Freeform 33"/>
            <p:cNvSpPr>
              <a:spLocks noChangeArrowheads="1"/>
            </p:cNvSpPr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>
                <a:gd name="T0" fmla="*/ 0 w 17"/>
                <a:gd name="T1" fmla="*/ 0 h 107"/>
                <a:gd name="T2" fmla="*/ 17 w 17"/>
                <a:gd name="T3" fmla="*/ 107 h 107"/>
              </a:gdLst>
              <a:ahLst/>
              <a:cxnLst/>
              <a:rect l="T0" t="T1" r="T2" b="T3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41" name="Freeform 34"/>
            <p:cNvSpPr>
              <a:spLocks noChangeArrowheads="1"/>
            </p:cNvSpPr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>
                <a:gd name="T0" fmla="*/ 0 w 294"/>
                <a:gd name="T1" fmla="*/ 0 h 568"/>
                <a:gd name="T2" fmla="*/ 294 w 294"/>
                <a:gd name="T3" fmla="*/ 568 h 568"/>
              </a:gdLst>
              <a:ahLst/>
              <a:cxnLst/>
              <a:rect l="T0" t="T1" r="T2" b="T3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42" name="Freeform 35"/>
            <p:cNvSpPr>
              <a:spLocks noChangeArrowheads="1"/>
            </p:cNvSpPr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>
                <a:gd name="T0" fmla="*/ 0 w 25"/>
                <a:gd name="T1" fmla="*/ 0 h 53"/>
                <a:gd name="T2" fmla="*/ 25 w 25"/>
                <a:gd name="T3" fmla="*/ 53 h 53"/>
              </a:gdLst>
              <a:ahLst/>
              <a:cxnLst/>
              <a:rect l="T0" t="T1" r="T2" b="T3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43" name="Freeform 36"/>
            <p:cNvSpPr>
              <a:spLocks noChangeArrowheads="1"/>
            </p:cNvSpPr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>
                <a:gd name="T0" fmla="*/ 0 w 29"/>
                <a:gd name="T1" fmla="*/ 0 h 141"/>
                <a:gd name="T2" fmla="*/ 29 w 29"/>
                <a:gd name="T3" fmla="*/ 141 h 141"/>
              </a:gdLst>
              <a:ahLst/>
              <a:cxnLst/>
              <a:rect l="T0" t="T1" r="T2" b="T3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44" name="Freeform 37"/>
            <p:cNvSpPr>
              <a:spLocks noChangeArrowheads="1"/>
            </p:cNvSpPr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>
                <a:gd name="T0" fmla="*/ 0 w 8"/>
                <a:gd name="T1" fmla="*/ 0 h 48"/>
                <a:gd name="T2" fmla="*/ 8 w 8"/>
                <a:gd name="T3" fmla="*/ 48 h 48"/>
              </a:gdLst>
              <a:ahLst/>
              <a:cxnLst/>
              <a:rect l="T0" t="T1" r="T2" b="T3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45" name="Freeform 38"/>
            <p:cNvSpPr>
              <a:spLocks noChangeArrowheads="1"/>
            </p:cNvSpPr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>
                <a:gd name="T0" fmla="*/ 0 w 44"/>
                <a:gd name="T1" fmla="*/ 0 h 111"/>
                <a:gd name="T2" fmla="*/ 44 w 44"/>
                <a:gd name="T3" fmla="*/ 111 h 111"/>
              </a:gdLst>
              <a:ahLst/>
              <a:cxnLst/>
              <a:rect l="T0" t="T1" r="T2" b="T3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7" name="Rectangle 6"/>
          <p:cNvSpPr/>
          <p:nvPr/>
        </p:nvSpPr>
        <p:spPr>
          <a:xfrm>
            <a:off x="0" y="0"/>
            <a:ext cx="182563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29" name="Title Placeholder 1"/>
          <p:cNvSpPr>
            <a:spLocks noGrp="1"/>
          </p:cNvSpPr>
          <p:nvPr>
            <p:ph type="title"/>
          </p:nvPr>
        </p:nvSpPr>
        <p:spPr bwMode="auto">
          <a:xfrm>
            <a:off x="2592388" y="623888"/>
            <a:ext cx="8912225" cy="1281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1030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2589213" y="2133600"/>
            <a:ext cx="8915400" cy="3886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3" y="6130925"/>
            <a:ext cx="1146175" cy="36988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9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66007F19-2E7B-48F8-9841-8E798FC5EE4D}" type="datetimeFigureOut">
              <a:rPr lang="ru-RU"/>
              <a:pPr>
                <a:defRPr/>
              </a:pPr>
              <a:t>05.02.2022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3" y="6135688"/>
            <a:ext cx="7620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9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3" y="787400"/>
            <a:ext cx="77946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2000" smtClean="0">
                <a:solidFill>
                  <a:srgbClr val="FEFFFF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8DA3EF2-3D5D-4856-86F9-822593D24E5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68" r:id="rId1"/>
    <p:sldLayoutId id="2147483869" r:id="rId2"/>
    <p:sldLayoutId id="2147483870" r:id="rId3"/>
    <p:sldLayoutId id="2147483871" r:id="rId4"/>
    <p:sldLayoutId id="2147483872" r:id="rId5"/>
    <p:sldLayoutId id="2147483873" r:id="rId6"/>
    <p:sldLayoutId id="2147483874" r:id="rId7"/>
    <p:sldLayoutId id="2147483875" r:id="rId8"/>
    <p:sldLayoutId id="2147483876" r:id="rId9"/>
    <p:sldLayoutId id="2147483877" r:id="rId10"/>
    <p:sldLayoutId id="2147483878" r:id="rId11"/>
    <p:sldLayoutId id="2147483879" r:id="rId12"/>
    <p:sldLayoutId id="2147483880" r:id="rId13"/>
    <p:sldLayoutId id="2147483881" r:id="rId14"/>
    <p:sldLayoutId id="2147483882" r:id="rId15"/>
    <p:sldLayoutId id="2147483883" r:id="rId16"/>
  </p:sldLayoutIdLst>
  <p:txStyles>
    <p:titleStyle>
      <a:lvl1pPr algn="l" defTabSz="457200" rtl="0" fontAlgn="base">
        <a:spcBef>
          <a:spcPct val="0"/>
        </a:spcBef>
        <a:spcAft>
          <a:spcPct val="0"/>
        </a:spcAft>
        <a:defRPr sz="3600" kern="1200">
          <a:solidFill>
            <a:srgbClr val="262626"/>
          </a:solidFill>
          <a:latin typeface="+mj-lt"/>
          <a:ea typeface="+mj-ea"/>
          <a:cs typeface="+mj-cs"/>
        </a:defRPr>
      </a:lvl1pPr>
      <a:lvl2pPr algn="l" defTabSz="457200" rtl="0" fontAlgn="base">
        <a:spcBef>
          <a:spcPct val="0"/>
        </a:spcBef>
        <a:spcAft>
          <a:spcPct val="0"/>
        </a:spcAft>
        <a:defRPr sz="3600">
          <a:solidFill>
            <a:srgbClr val="262626"/>
          </a:solidFill>
          <a:latin typeface="Century Gothic" pitchFamily="34" charset="0"/>
        </a:defRPr>
      </a:lvl2pPr>
      <a:lvl3pPr algn="l" defTabSz="457200" rtl="0" fontAlgn="base">
        <a:spcBef>
          <a:spcPct val="0"/>
        </a:spcBef>
        <a:spcAft>
          <a:spcPct val="0"/>
        </a:spcAft>
        <a:defRPr sz="3600">
          <a:solidFill>
            <a:srgbClr val="262626"/>
          </a:solidFill>
          <a:latin typeface="Century Gothic" pitchFamily="34" charset="0"/>
        </a:defRPr>
      </a:lvl3pPr>
      <a:lvl4pPr algn="l" defTabSz="457200" rtl="0" fontAlgn="base">
        <a:spcBef>
          <a:spcPct val="0"/>
        </a:spcBef>
        <a:spcAft>
          <a:spcPct val="0"/>
        </a:spcAft>
        <a:defRPr sz="3600">
          <a:solidFill>
            <a:srgbClr val="262626"/>
          </a:solidFill>
          <a:latin typeface="Century Gothic" pitchFamily="34" charset="0"/>
        </a:defRPr>
      </a:lvl4pPr>
      <a:lvl5pPr algn="l" defTabSz="457200" rtl="0" fontAlgn="base">
        <a:spcBef>
          <a:spcPct val="0"/>
        </a:spcBef>
        <a:spcAft>
          <a:spcPct val="0"/>
        </a:spcAft>
        <a:defRPr sz="3600">
          <a:solidFill>
            <a:srgbClr val="262626"/>
          </a:solidFill>
          <a:latin typeface="Century Gothic" pitchFamily="34" charset="0"/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fontAlgn="base">
        <a:spcBef>
          <a:spcPts val="1000"/>
        </a:spcBef>
        <a:spcAft>
          <a:spcPct val="0"/>
        </a:spcAft>
        <a:buClr>
          <a:schemeClr val="accent1"/>
        </a:buClr>
        <a:buFont typeface="Wingdings 3" pitchFamily="18" charset="2"/>
        <a:buChar char=""/>
        <a:defRPr kern="1200">
          <a:solidFill>
            <a:srgbClr val="404040"/>
          </a:solidFill>
          <a:latin typeface="+mn-lt"/>
          <a:ea typeface="+mn-ea"/>
          <a:cs typeface="+mn-cs"/>
        </a:defRPr>
      </a:lvl1pPr>
      <a:lvl2pPr marL="742950" indent="-285750" algn="l" defTabSz="457200" rtl="0" fontAlgn="base">
        <a:spcBef>
          <a:spcPts val="1000"/>
        </a:spcBef>
        <a:spcAft>
          <a:spcPct val="0"/>
        </a:spcAft>
        <a:buClr>
          <a:schemeClr val="accent1"/>
        </a:buClr>
        <a:buFont typeface="Wingdings 3" pitchFamily="18" charset="2"/>
        <a:buChar char=""/>
        <a:defRPr sz="1600" kern="1200">
          <a:solidFill>
            <a:srgbClr val="404040"/>
          </a:solidFill>
          <a:latin typeface="+mn-lt"/>
          <a:ea typeface="+mn-ea"/>
          <a:cs typeface="+mn-cs"/>
        </a:defRPr>
      </a:lvl2pPr>
      <a:lvl3pPr marL="1143000" indent="-228600" algn="l" defTabSz="457200" rtl="0" fontAlgn="base">
        <a:spcBef>
          <a:spcPts val="1000"/>
        </a:spcBef>
        <a:spcAft>
          <a:spcPct val="0"/>
        </a:spcAft>
        <a:buClr>
          <a:schemeClr val="accent1"/>
        </a:buClr>
        <a:buFont typeface="Wingdings 3" pitchFamily="18" charset="2"/>
        <a:buChar char=""/>
        <a:defRPr sz="1400" kern="1200">
          <a:solidFill>
            <a:srgbClr val="404040"/>
          </a:solidFill>
          <a:latin typeface="+mn-lt"/>
          <a:ea typeface="+mn-ea"/>
          <a:cs typeface="+mn-cs"/>
        </a:defRPr>
      </a:lvl3pPr>
      <a:lvl4pPr marL="1600200" indent="-228600" algn="l" defTabSz="457200" rtl="0" fontAlgn="base">
        <a:spcBef>
          <a:spcPts val="1000"/>
        </a:spcBef>
        <a:spcAft>
          <a:spcPct val="0"/>
        </a:spcAft>
        <a:buClr>
          <a:schemeClr val="accent1"/>
        </a:buClr>
        <a:buFont typeface="Wingdings 3" pitchFamily="18" charset="2"/>
        <a:buChar char=""/>
        <a:defRPr sz="1200" kern="1200">
          <a:solidFill>
            <a:srgbClr val="404040"/>
          </a:solidFill>
          <a:latin typeface="+mn-lt"/>
          <a:ea typeface="+mn-ea"/>
          <a:cs typeface="+mn-cs"/>
        </a:defRPr>
      </a:lvl4pPr>
      <a:lvl5pPr marL="2057400" indent="-228600" algn="l" defTabSz="457200" rtl="0" fontAlgn="base">
        <a:spcBef>
          <a:spcPts val="1000"/>
        </a:spcBef>
        <a:spcAft>
          <a:spcPct val="0"/>
        </a:spcAft>
        <a:buClr>
          <a:schemeClr val="accent1"/>
        </a:buClr>
        <a:buFont typeface="Wingdings 3" pitchFamily="18" charset="2"/>
        <a:buChar char=""/>
        <a:defRPr sz="1200" kern="1200">
          <a:solidFill>
            <a:srgbClr val="404040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89213" y="4776788"/>
            <a:ext cx="8915400" cy="1127125"/>
          </a:xfrm>
        </p:spPr>
        <p:txBody>
          <a:bodyPr/>
          <a:lstStyle/>
          <a:p>
            <a:pPr algn="r"/>
            <a:r>
              <a:rPr lang="ru-RU" sz="2400" dirty="0">
                <a:solidFill>
                  <a:schemeClr val="tx1"/>
                </a:solidFill>
                <a:latin typeface="Times New Roman"/>
                <a:cs typeface="Times New Roman"/>
              </a:rPr>
              <a:t>Учебное занятие</a:t>
            </a:r>
          </a:p>
          <a:p>
            <a:pPr algn="r"/>
            <a:r>
              <a:rPr lang="ru-RU" sz="2400" dirty="0" err="1">
                <a:solidFill>
                  <a:schemeClr val="tx1"/>
                </a:solidFill>
                <a:latin typeface="Times New Roman"/>
                <a:cs typeface="Times New Roman"/>
              </a:rPr>
              <a:t>Парфинович</a:t>
            </a:r>
            <a:r>
              <a:rPr lang="ru-RU" sz="2400" dirty="0">
                <a:solidFill>
                  <a:schemeClr val="tx1"/>
                </a:solidFill>
                <a:latin typeface="Times New Roman"/>
                <a:cs typeface="Times New Roman"/>
              </a:rPr>
              <a:t> Владимир Александрович</a:t>
            </a:r>
          </a:p>
          <a:p>
            <a:pPr algn="r"/>
            <a:r>
              <a:rPr lang="ru-RU" sz="2400" dirty="0">
                <a:solidFill>
                  <a:schemeClr val="tx1"/>
                </a:solidFill>
                <a:latin typeface="Times New Roman"/>
                <a:cs typeface="Times New Roman"/>
              </a:rPr>
              <a:t>Учитель информатики МБОУ СОШ №2 </a:t>
            </a:r>
            <a:r>
              <a:rPr lang="ru-RU" sz="2400" dirty="0" err="1">
                <a:solidFill>
                  <a:schemeClr val="tx1"/>
                </a:solidFill>
                <a:latin typeface="Times New Roman"/>
                <a:cs typeface="Times New Roman"/>
              </a:rPr>
              <a:t>с.Верхнепашино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032250" y="304800"/>
            <a:ext cx="5562600" cy="6237288"/>
          </a:xfrm>
        </p:spPr>
        <p:txBody>
          <a:bodyPr rtlCol="0">
            <a:noAutofit/>
          </a:bodyPr>
          <a:lstStyle/>
          <a:p>
            <a:pPr fontAlgn="auto">
              <a:spcAft>
                <a:spcPts val="0"/>
              </a:spcAft>
              <a:buFont typeface="Wingdings 3" charset="2"/>
              <a:buChar char=""/>
              <a:defRPr/>
            </a:pP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Ей было </a:t>
            </a:r>
            <a:r>
              <a:rPr lang="ru-RU" sz="2400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тысяча сто</a:t>
            </a: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лет,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Она в </a:t>
            </a:r>
            <a:r>
              <a:rPr lang="ru-RU" sz="2400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сто первый</a:t>
            </a: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класс ходила,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портфеле по </a:t>
            </a:r>
            <a:r>
              <a:rPr lang="ru-RU" sz="2400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сто</a:t>
            </a: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книг носила.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Все это правда, а не бред.</a:t>
            </a:r>
          </a:p>
          <a:p>
            <a:pPr fontAlgn="auto">
              <a:spcAft>
                <a:spcPts val="0"/>
              </a:spcAft>
              <a:buFont typeface="Wingdings 3" charset="2"/>
              <a:buChar char=""/>
              <a:defRPr/>
            </a:pP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Она ловила каждый звук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Своими </a:t>
            </a:r>
            <a:r>
              <a:rPr lang="ru-RU" sz="2400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десятью </a:t>
            </a: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ушами,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 </a:t>
            </a:r>
            <a:r>
              <a:rPr lang="ru-RU" sz="2400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десять</a:t>
            </a: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загорелых рук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Портфель  и поводок держали.</a:t>
            </a:r>
          </a:p>
          <a:p>
            <a:pPr fontAlgn="auto">
              <a:spcAft>
                <a:spcPts val="0"/>
              </a:spcAft>
              <a:buFont typeface="Wingdings 3" charset="2"/>
              <a:buChar char=""/>
              <a:defRPr/>
            </a:pP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Когда, пыля </a:t>
            </a:r>
            <a:r>
              <a:rPr lang="ru-RU" sz="2400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десятком</a:t>
            </a: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ног,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Она шагала по дороге,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 ней всегда бежал щенок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одним хвостом, зато </a:t>
            </a:r>
            <a:r>
              <a:rPr lang="ru-RU" sz="2400" b="1" i="1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сто</a:t>
            </a:r>
            <a:r>
              <a:rPr lang="ru-RU" sz="2400" b="1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ногий</a:t>
            </a: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fontAlgn="auto">
              <a:spcAft>
                <a:spcPts val="0"/>
              </a:spcAft>
              <a:buFont typeface="Wingdings 3" charset="2"/>
              <a:buChar char=""/>
              <a:defRPr/>
            </a:pP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 </a:t>
            </a:r>
            <a:r>
              <a:rPr lang="ru-RU" sz="2400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десять</a:t>
            </a: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темно-синих глаз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Рассматривали мир привычно …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 станет все совсем обычным,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Когда поймете наш рассказ.</a:t>
            </a:r>
          </a:p>
          <a:p>
            <a:pPr marL="0" indent="0" fontAlgn="auto">
              <a:spcAft>
                <a:spcPts val="0"/>
              </a:spcAft>
              <a:buFont typeface="Wingdings 3" charset="2"/>
              <a:buNone/>
              <a:defRPr/>
            </a:pPr>
            <a:endParaRPr lang="ru-RU" sz="2400" b="1" dirty="0">
              <a:solidFill>
                <a:schemeClr val="tx1">
                  <a:lumMod val="75000"/>
                  <a:lumOff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032250" y="304800"/>
            <a:ext cx="5562600" cy="6237288"/>
          </a:xfrm>
        </p:spPr>
        <p:txBody>
          <a:bodyPr rtlCol="0">
            <a:noAutofit/>
          </a:bodyPr>
          <a:lstStyle/>
          <a:p>
            <a:pPr fontAlgn="auto">
              <a:spcAft>
                <a:spcPts val="0"/>
              </a:spcAft>
              <a:buFont typeface="Wingdings 3" charset="2"/>
              <a:buChar char=""/>
              <a:defRPr/>
            </a:pP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Ей было 12 лет,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Она в 5 класс ходила,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портфеле по 4 книги носила.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Все это правда, а не бред.</a:t>
            </a:r>
          </a:p>
          <a:p>
            <a:pPr fontAlgn="auto">
              <a:spcAft>
                <a:spcPts val="0"/>
              </a:spcAft>
              <a:buFont typeface="Wingdings 3" charset="2"/>
              <a:buChar char=""/>
              <a:defRPr/>
            </a:pP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Она ловила каждый звук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Своими 2</a:t>
            </a:r>
            <a:r>
              <a:rPr lang="ru-RU" sz="2400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ушами,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 пара загорелых рук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Портфель  и поводок держали.</a:t>
            </a:r>
          </a:p>
          <a:p>
            <a:pPr fontAlgn="auto">
              <a:spcAft>
                <a:spcPts val="0"/>
              </a:spcAft>
              <a:buFont typeface="Wingdings 3" charset="2"/>
              <a:buChar char=""/>
              <a:defRPr/>
            </a:pP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Когда, пыля 2 ногами,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Она шагала по дороге,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 ней всегда бежал щенок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одним хвостом, зато двуногий.</a:t>
            </a:r>
          </a:p>
          <a:p>
            <a:pPr fontAlgn="auto">
              <a:spcAft>
                <a:spcPts val="0"/>
              </a:spcAft>
              <a:buFont typeface="Wingdings 3" charset="2"/>
              <a:buChar char=""/>
              <a:defRPr/>
            </a:pP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 пара темно-синих глаза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Рассматривали мир привычно …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стало все совсем обычным,</a:t>
            </a:r>
            <a:b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Когда прочли мы сей рассказ.</a:t>
            </a:r>
          </a:p>
          <a:p>
            <a:pPr marL="0" indent="0" fontAlgn="auto">
              <a:spcAft>
                <a:spcPts val="0"/>
              </a:spcAft>
              <a:buFont typeface="Wingdings 3" charset="2"/>
              <a:buNone/>
              <a:defRPr/>
            </a:pPr>
            <a:endParaRPr lang="ru-RU" sz="2400" b="1" dirty="0">
              <a:solidFill>
                <a:schemeClr val="tx1">
                  <a:lumMod val="75000"/>
                  <a:lumOff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/>
          </p:cNvSpPr>
          <p:nvPr>
            <p:ph type="title" idx="4294967295"/>
          </p:nvPr>
        </p:nvSpPr>
        <p:spPr>
          <a:xfrm>
            <a:off x="2459038" y="1881188"/>
            <a:ext cx="8912225" cy="1281112"/>
          </a:xfrm>
        </p:spPr>
        <p:txBody>
          <a:bodyPr/>
          <a:lstStyle/>
          <a:p>
            <a:pPr algn="ctr"/>
            <a:r>
              <a:rPr lang="ru-RU" sz="6000" b="1">
                <a:latin typeface="Times New Roman" pitchFamily="18" charset="0"/>
                <a:cs typeface="Times New Roman" pitchFamily="18" charset="0"/>
              </a:rPr>
              <a:t>Системы счисления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Заголовок 1"/>
          <p:cNvSpPr>
            <a:spLocks noGrp="1"/>
          </p:cNvSpPr>
          <p:nvPr>
            <p:ph type="title"/>
          </p:nvPr>
        </p:nvSpPr>
        <p:spPr>
          <a:xfrm>
            <a:off x="2592388" y="623888"/>
            <a:ext cx="8912225" cy="1281112"/>
          </a:xfrm>
        </p:spPr>
        <p:txBody>
          <a:bodyPr/>
          <a:lstStyle/>
          <a:p>
            <a:r>
              <a:rPr lang="ru-RU"/>
              <a:t>Что называется системой счисления?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3" y="2133600"/>
            <a:ext cx="8915400" cy="3778250"/>
          </a:xfrm>
        </p:spPr>
        <p:txBody>
          <a:bodyPr rtlCol="0">
            <a:normAutofit fontScale="92500" lnSpcReduction="10000"/>
          </a:bodyPr>
          <a:lstStyle/>
          <a:p>
            <a:pPr marL="0" indent="0" algn="ctr" fontAlgn="auto">
              <a:spcAft>
                <a:spcPts val="0"/>
              </a:spcAft>
              <a:buFont typeface="Wingdings 3" charset="2"/>
              <a:buNone/>
              <a:defRPr/>
            </a:pPr>
            <a:r>
              <a:rPr lang="ru-RU" sz="4800" u="sng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Система счисления </a:t>
            </a:r>
            <a:r>
              <a:rPr lang="ru-RU" sz="4800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</a:p>
          <a:p>
            <a:pPr marL="0" indent="0" algn="ctr" fontAlgn="auto">
              <a:spcAft>
                <a:spcPts val="0"/>
              </a:spcAft>
              <a:buFont typeface="Wingdings 3" charset="2"/>
              <a:buNone/>
              <a:defRPr/>
            </a:pPr>
            <a:r>
              <a:rPr lang="ru-RU" sz="4800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это способ записи чисел </a:t>
            </a:r>
          </a:p>
          <a:p>
            <a:pPr marL="0" indent="0" algn="ctr" fontAlgn="auto">
              <a:spcAft>
                <a:spcPts val="0"/>
              </a:spcAft>
              <a:buFont typeface="Wingdings 3" charset="2"/>
              <a:buNone/>
              <a:defRPr/>
            </a:pPr>
            <a:r>
              <a:rPr lang="ru-RU" sz="4800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определенным правилам </a:t>
            </a:r>
          </a:p>
          <a:p>
            <a:pPr marL="0" indent="0" algn="ctr" fontAlgn="auto">
              <a:spcAft>
                <a:spcPts val="0"/>
              </a:spcAft>
              <a:buFont typeface="Wingdings 3" charset="2"/>
              <a:buNone/>
              <a:defRPr/>
            </a:pPr>
            <a:r>
              <a:rPr lang="ru-RU" sz="4800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помощью специальных </a:t>
            </a:r>
          </a:p>
          <a:p>
            <a:pPr marL="0" indent="0" algn="ctr" fontAlgn="auto">
              <a:spcAft>
                <a:spcPts val="0"/>
              </a:spcAft>
              <a:buFont typeface="Wingdings 3" charset="2"/>
              <a:buNone/>
              <a:defRPr/>
            </a:pPr>
            <a:r>
              <a:rPr lang="ru-RU" sz="4800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знаков – цифр.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Заголовок 1"/>
          <p:cNvSpPr>
            <a:spLocks noGrp="1"/>
          </p:cNvSpPr>
          <p:nvPr>
            <p:ph type="title"/>
          </p:nvPr>
        </p:nvSpPr>
        <p:spPr>
          <a:xfrm>
            <a:off x="3771900" y="1165225"/>
            <a:ext cx="5391150" cy="792163"/>
          </a:xfrm>
          <a:ln>
            <a:solidFill>
              <a:schemeClr val="tx1"/>
            </a:solidFill>
          </a:ln>
        </p:spPr>
        <p:txBody>
          <a:bodyPr/>
          <a:lstStyle/>
          <a:p>
            <a:pPr algn="ctr"/>
            <a:r>
              <a:rPr lang="ru-RU" b="1">
                <a:latin typeface="Times New Roman" pitchFamily="18" charset="0"/>
                <a:cs typeface="Times New Roman" pitchFamily="18" charset="0"/>
              </a:rPr>
              <a:t>Системы счисления</a:t>
            </a:r>
          </a:p>
        </p:txBody>
      </p:sp>
      <p:sp>
        <p:nvSpPr>
          <p:cNvPr id="22530" name="Объект 2"/>
          <p:cNvSpPr>
            <a:spLocks noGrp="1"/>
          </p:cNvSpPr>
          <p:nvPr>
            <p:ph idx="1"/>
          </p:nvPr>
        </p:nvSpPr>
        <p:spPr>
          <a:xfrm>
            <a:off x="2370138" y="3086100"/>
            <a:ext cx="3386137" cy="649288"/>
          </a:xfrm>
          <a:ln>
            <a:solidFill>
              <a:schemeClr val="tx1"/>
            </a:solidFill>
          </a:ln>
        </p:spPr>
        <p:txBody>
          <a:bodyPr/>
          <a:lstStyle/>
          <a:p>
            <a:pPr marL="0" indent="0" algn="ctr">
              <a:buFont typeface="Wingdings 3" pitchFamily="18" charset="2"/>
              <a:buNone/>
            </a:pPr>
            <a:r>
              <a:rPr lang="ru-RU" sz="3600" b="1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позиционные</a:t>
            </a:r>
          </a:p>
        </p:txBody>
      </p:sp>
      <p:sp>
        <p:nvSpPr>
          <p:cNvPr id="22531" name="Объект 2"/>
          <p:cNvSpPr txBox="1">
            <a:spLocks/>
          </p:cNvSpPr>
          <p:nvPr/>
        </p:nvSpPr>
        <p:spPr bwMode="auto">
          <a:xfrm>
            <a:off x="7469188" y="2979738"/>
            <a:ext cx="3644900" cy="73818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pPr algn="ctr" defTabSz="457200">
              <a:spcBef>
                <a:spcPts val="1000"/>
              </a:spcBef>
              <a:buClr>
                <a:schemeClr val="accent1"/>
              </a:buClr>
              <a:buFont typeface="Wingdings 3" pitchFamily="18" charset="2"/>
              <a:buNone/>
            </a:pPr>
            <a:r>
              <a:rPr lang="ru-RU" sz="3600" b="1">
                <a:latin typeface="Times New Roman" pitchFamily="18" charset="0"/>
                <a:cs typeface="Times New Roman" pitchFamily="18" charset="0"/>
              </a:rPr>
              <a:t>непозиционные</a:t>
            </a:r>
          </a:p>
        </p:txBody>
      </p:sp>
      <p:cxnSp>
        <p:nvCxnSpPr>
          <p:cNvPr id="6" name="Прямая со стрелкой 5"/>
          <p:cNvCxnSpPr>
            <a:endCxn id="22530" idx="0"/>
          </p:cNvCxnSpPr>
          <p:nvPr/>
        </p:nvCxnSpPr>
        <p:spPr>
          <a:xfrm flipH="1">
            <a:off x="4064000" y="1957388"/>
            <a:ext cx="868363" cy="1128712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Прямая со стрелкой 7"/>
          <p:cNvCxnSpPr/>
          <p:nvPr/>
        </p:nvCxnSpPr>
        <p:spPr>
          <a:xfrm>
            <a:off x="7894638" y="1957388"/>
            <a:ext cx="1133475" cy="102235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Заголовок 1"/>
          <p:cNvSpPr>
            <a:spLocks noGrp="1"/>
          </p:cNvSpPr>
          <p:nvPr>
            <p:ph type="title"/>
          </p:nvPr>
        </p:nvSpPr>
        <p:spPr>
          <a:xfrm>
            <a:off x="2592388" y="752475"/>
            <a:ext cx="8912225" cy="1281113"/>
          </a:xfrm>
        </p:spPr>
        <p:txBody>
          <a:bodyPr/>
          <a:lstStyle/>
          <a:p>
            <a:pPr algn="ctr"/>
            <a:r>
              <a:rPr lang="ru-RU" sz="7200" b="1">
                <a:latin typeface="Times New Roman" pitchFamily="18" charset="0"/>
                <a:cs typeface="Times New Roman" pitchFamily="18" charset="0"/>
              </a:rPr>
              <a:t>Новогодние премии</a:t>
            </a:r>
          </a:p>
        </p:txBody>
      </p:sp>
      <p:sp>
        <p:nvSpPr>
          <p:cNvPr id="23554" name="Объект 2"/>
          <p:cNvSpPr>
            <a:spLocks noGrp="1"/>
          </p:cNvSpPr>
          <p:nvPr>
            <p:ph idx="1"/>
          </p:nvPr>
        </p:nvSpPr>
        <p:spPr>
          <a:xfrm>
            <a:off x="2589213" y="2133600"/>
            <a:ext cx="8915400" cy="3778250"/>
          </a:xfrm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Желтый и оранжевый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Легкий дым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53</TotalTime>
  <Words>179</Words>
  <Application>Microsoft Office PowerPoint</Application>
  <PresentationFormat>Широкоэкранный</PresentationFormat>
  <Paragraphs>22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Легкий дым</vt:lpstr>
      <vt:lpstr>Презентация PowerPoint</vt:lpstr>
      <vt:lpstr>Презентация PowerPoint</vt:lpstr>
      <vt:lpstr>Презентация PowerPoint</vt:lpstr>
      <vt:lpstr>Системы счисления</vt:lpstr>
      <vt:lpstr>Что называется системой счисления?</vt:lpstr>
      <vt:lpstr>Системы счисления</vt:lpstr>
      <vt:lpstr>Новогодние премии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Дом</dc:creator>
  <cp:lastModifiedBy>1</cp:lastModifiedBy>
  <cp:revision>15</cp:revision>
  <dcterms:created xsi:type="dcterms:W3CDTF">2020-01-14T14:49:07Z</dcterms:created>
  <dcterms:modified xsi:type="dcterms:W3CDTF">2022-02-06T04:37:18Z</dcterms:modified>
</cp:coreProperties>
</file>

<file path=docProps/thumbnail.jpeg>
</file>