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92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CDBE5-E1BC-40B0-8874-BCD663E78EA8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841CA-1D96-46B2-B6DF-E0362CF982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CDBE5-E1BC-40B0-8874-BCD663E78EA8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841CA-1D96-46B2-B6DF-E0362CF982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CDBE5-E1BC-40B0-8874-BCD663E78EA8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841CA-1D96-46B2-B6DF-E0362CF982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CDBE5-E1BC-40B0-8874-BCD663E78EA8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841CA-1D96-46B2-B6DF-E0362CF982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CDBE5-E1BC-40B0-8874-BCD663E78EA8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841CA-1D96-46B2-B6DF-E0362CF982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CDBE5-E1BC-40B0-8874-BCD663E78EA8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841CA-1D96-46B2-B6DF-E0362CF982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CDBE5-E1BC-40B0-8874-BCD663E78EA8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841CA-1D96-46B2-B6DF-E0362CF982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CDBE5-E1BC-40B0-8874-BCD663E78EA8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841CA-1D96-46B2-B6DF-E0362CF982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CDBE5-E1BC-40B0-8874-BCD663E78EA8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841CA-1D96-46B2-B6DF-E0362CF982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CDBE5-E1BC-40B0-8874-BCD663E78EA8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841CA-1D96-46B2-B6DF-E0362CF982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CDBE5-E1BC-40B0-8874-BCD663E78EA8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841CA-1D96-46B2-B6DF-E0362CF982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ACDBE5-E1BC-40B0-8874-BCD663E78EA8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5841CA-1D96-46B2-B6DF-E0362CF9828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yandex.ru/video/preview/?filmId=13399205246611972249&amp;text=&#1088;&#1072;&#1079;&#1074;&#1080;&#1074;&#1072;&#1102;&#1097;&#1077;&#1077;+&#1074;&#1080;&#1076;&#1077;&#1086;+&#1076;&#1083;&#1103;+&#1076;&#1077;&#1090;&#1077;&#1081;+&#1086;&#1075;&#1086;&#1088;&#1086;&#1076;+&#1085;&#1072;+&#1086;&#1082;&#1085;&#1077;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yadi.sk/i/LgB7_nJhZdzJHA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yandex.ru/video/preview/?filmId=12496946630966556590&amp;text=&#1087;&#1077;&#1089;&#1085;&#1103;+&#1076;&#1083;&#1103;+&#1076;&#1077;&#1090;&#1077;&#1081;+&#1083;&#1077;&#1089;+&#1083;&#1077;&#1089;+&#1076;&#1086;+&#1085;&#1077;&#1073;&#1077;&#1089;+&#1087;&#1086;&#1083;&#1086;&#1085;+&#1089;&#1082;&#1072;&#1079;&#1086;&#1095;&#1085;&#1099;&#1093;+&#1095;&#1091;&#1076;&#1077;&#1089;+&#1073;&#1091;&#1076;&#1100;+&#1089;&#1074;&#1077;&#1090;&#1083;&#1099;&#1084;+&#1088;&#1072;&#1076;&#1086;&#1089;&#1090;&#1085;&#1099;&#1084;+&#1083;&#1102;&#1073;&#1080;&#1084;&#1099;&#1081;+&#1076;&#1086;&#1073;&#1088;&#1099;&#1081;+&#1083;&#1077;&#1089;+&#1089;&#1083;&#1091;&#1096;&#1072;&#1090;&#1100;+&#1086;&#1085;&#1083;&#1072;&#1081;&#1085;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yandex.ru/video/preview/?filmId=11373346700148656358&amp;text=&#1074;&#1080;&#1076;&#1077;&#1086;+&#1101;&#1082;&#1086;&#1083;&#1103;&#1090;&#1072;+&#1079;&#1072;&#1097;&#1080;&#1090;&#1085;&#1080;&#1082;&#1080;+&#1087;&#1088;&#1080;&#1088;&#1086;&#1076;&#1099;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yandex.ru/video/preview/?filmId=15066237488111546060&amp;text=&#1074;&#1080;&#1076;&#1077;&#1086;+&#1076;&#1083;&#1103;+&#1076;&#1077;&#1090;&#1077;&#1081;+&#1089;&#1076;&#1077;&#1083;&#1072;&#1077;&#1084;+&#1087;&#1083;&#1072;&#1085;&#1077;&#1090;&#1091;+&#1095;&#1080;&#1097;&#1077;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yandex.ru/video/preview/?filmId=13085761983208024198&amp;text=&#1088;&#1072;&#1079;&#1074;&#1080;&#1074;&#1072;&#1102;&#1097;&#1077;&#1077;+&#1074;&#1080;&#1076;&#1077;&#1086;+&#1076;&#1083;&#1103;+&#1076;&#1077;&#1090;&#1077;&#1081;+&#1056;&#1071;&#1041;&#1048;&#1053;&#1040;+&#1050;&#1054;&#1056;&#1052;&#1059;&#1064;&#1050;&#1040;+&#1044;&#1051;&#1071;+&#1055;&#1058;&#1048;&#1062;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ownloads\0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B050"/>
                </a:solidFill>
              </a:rPr>
              <a:t>МКДОУ Петропавловский детский сад</a:t>
            </a:r>
            <a:endParaRPr lang="ru-RU" sz="3200" b="1" dirty="0">
              <a:solidFill>
                <a:srgbClr val="00B05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sz="5400" b="1" dirty="0" smtClean="0">
              <a:solidFill>
                <a:srgbClr val="00B050"/>
              </a:solidFill>
            </a:endParaRPr>
          </a:p>
          <a:p>
            <a:pPr algn="ctr">
              <a:buNone/>
            </a:pPr>
            <a:r>
              <a:rPr lang="ru-RU" sz="5400" b="1" dirty="0" smtClean="0">
                <a:solidFill>
                  <a:srgbClr val="00B050"/>
                </a:solidFill>
              </a:rPr>
              <a:t>Экологический проект «</a:t>
            </a:r>
            <a:r>
              <a:rPr lang="ru-RU" sz="5400" b="1" dirty="0" err="1" smtClean="0">
                <a:solidFill>
                  <a:srgbClr val="00B050"/>
                </a:solidFill>
              </a:rPr>
              <a:t>Эколята</a:t>
            </a:r>
            <a:r>
              <a:rPr lang="ru-RU" sz="5400" b="1" dirty="0" smtClean="0">
                <a:solidFill>
                  <a:srgbClr val="00B050"/>
                </a:solidFill>
              </a:rPr>
              <a:t> – дошколята»</a:t>
            </a:r>
          </a:p>
          <a:p>
            <a:pPr algn="ctr">
              <a:buNone/>
            </a:pPr>
            <a:endParaRPr lang="ru-RU" sz="2400" b="1" dirty="0" smtClean="0">
              <a:solidFill>
                <a:srgbClr val="00B050"/>
              </a:solidFill>
            </a:endParaRPr>
          </a:p>
          <a:p>
            <a:pPr algn="r">
              <a:buNone/>
            </a:pPr>
            <a:r>
              <a:rPr lang="ru-RU" sz="2400" b="1" dirty="0" smtClean="0">
                <a:solidFill>
                  <a:srgbClr val="00B050"/>
                </a:solidFill>
              </a:rPr>
              <a:t>Воспитатель: Волкова С.В.</a:t>
            </a:r>
            <a:endParaRPr lang="ru-RU" sz="24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Admin\Downloads\0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14290"/>
            <a:ext cx="5829312" cy="1928826"/>
          </a:xfrm>
        </p:spPr>
        <p:txBody>
          <a:bodyPr>
            <a:normAutofit/>
          </a:bodyPr>
          <a:lstStyle/>
          <a:p>
            <a:pPr algn="ctr"/>
            <a:r>
              <a:rPr lang="ru-RU" sz="3200" u="sng" dirty="0" err="1" smtClean="0">
                <a:solidFill>
                  <a:schemeClr val="accent3"/>
                </a:solidFill>
                <a:hlinkClick r:id="rId3"/>
              </a:rPr>
              <a:t>Эколята</a:t>
            </a:r>
            <a:r>
              <a:rPr lang="ru-RU" sz="3200" u="sng" dirty="0" smtClean="0">
                <a:solidFill>
                  <a:schemeClr val="accent3"/>
                </a:solidFill>
                <a:hlinkClick r:id="rId3"/>
              </a:rPr>
              <a:t> готовятся к конкурсу «Огород на окне», сажают лук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457200" y="3143248"/>
            <a:ext cx="3008313" cy="2982915"/>
          </a:xfrm>
        </p:spPr>
        <p:txBody>
          <a:bodyPr/>
          <a:lstStyle/>
          <a:p>
            <a:endParaRPr lang="ru-RU" dirty="0" smtClean="0">
              <a:hlinkClick r:id="rId3"/>
            </a:endParaRPr>
          </a:p>
          <a:p>
            <a:endParaRPr lang="ru-RU" dirty="0" smtClean="0">
              <a:hlinkClick r:id="rId3"/>
            </a:endParaRPr>
          </a:p>
          <a:p>
            <a:r>
              <a:rPr lang="en-US" dirty="0" smtClean="0">
                <a:hlinkClick r:id="rId3"/>
              </a:rPr>
              <a:t>https://yandex.ru/video/preview/?filmId=13399205246611972249&amp;text=</a:t>
            </a:r>
            <a:r>
              <a:rPr lang="ru-RU" dirty="0" err="1" smtClean="0">
                <a:hlinkClick r:id="rId3"/>
              </a:rPr>
              <a:t>развивающее+видео+для+детей+огород+на+окне</a:t>
            </a:r>
            <a:endParaRPr lang="ru-RU" dirty="0"/>
          </a:p>
        </p:txBody>
      </p:sp>
      <p:pic>
        <p:nvPicPr>
          <p:cNvPr id="8194" name="Picture 2" descr="C:\Users\Admin\Desktop\эколят\20200302_103719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43306" y="2643182"/>
            <a:ext cx="5111750" cy="38338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Admin\Downloads\0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9218" name="Picture 2" descr="C:\Users\Admin\Desktop\эколят\CollageMaker_20200517_2049272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28" y="285728"/>
            <a:ext cx="6286544" cy="62865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Admin\Downloads\0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6000" b="1" dirty="0" err="1" smtClean="0">
                <a:solidFill>
                  <a:srgbClr val="00B050"/>
                </a:solidFill>
              </a:rPr>
              <a:t>Онлайн-занятие</a:t>
            </a:r>
            <a:r>
              <a:rPr lang="ru-RU" sz="6000" b="1" dirty="0" smtClean="0">
                <a:solidFill>
                  <a:srgbClr val="00B050"/>
                </a:solidFill>
              </a:rPr>
              <a:t/>
            </a:r>
            <a:br>
              <a:rPr lang="ru-RU" sz="6000" b="1" dirty="0" smtClean="0">
                <a:solidFill>
                  <a:srgbClr val="00B050"/>
                </a:solidFill>
              </a:rPr>
            </a:br>
            <a:r>
              <a:rPr lang="en-US" sz="2700" dirty="0" smtClean="0">
                <a:hlinkClick r:id="rId3"/>
              </a:rPr>
              <a:t>https://yadi.sk/i/LgB7_nJhZdzJHA</a:t>
            </a:r>
            <a:endParaRPr lang="ru-RU" sz="2700" dirty="0"/>
          </a:p>
        </p:txBody>
      </p:sp>
      <p:pic>
        <p:nvPicPr>
          <p:cNvPr id="10242" name="Picture 2" descr="C:\Users\Admin\Desktop\эколят\20200512_17370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1928802"/>
            <a:ext cx="4038600" cy="2759771"/>
          </a:xfrm>
          <a:prstGeom prst="rect">
            <a:avLst/>
          </a:prstGeom>
          <a:noFill/>
        </p:spPr>
      </p:pic>
      <p:pic>
        <p:nvPicPr>
          <p:cNvPr id="10243" name="Picture 3" descr="C:\Users\Admin\Desktop\эколят\20200512_17373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8" y="3786190"/>
            <a:ext cx="4038600" cy="24799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Admin\Downloads\0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6000" b="1" dirty="0" smtClean="0">
                <a:solidFill>
                  <a:srgbClr val="00B050"/>
                </a:solidFill>
              </a:rPr>
              <a:t>Книга леса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en-US" sz="1600" dirty="0" smtClean="0">
                <a:hlinkClick r:id="rId3"/>
              </a:rPr>
              <a:t>https://yandex.ru/video/preview/?filmId=12496946630966556590&amp;text=</a:t>
            </a:r>
            <a:r>
              <a:rPr lang="ru-RU" sz="1600" dirty="0" smtClean="0">
                <a:hlinkClick r:id="rId3"/>
              </a:rPr>
              <a:t>песня+для+детей+лес+лес+до+небес+полон+сказочных+чудес+будь+светлым+радостным+любимый+добрый+лес+слушать+онлайн</a:t>
            </a:r>
            <a:endParaRPr lang="ru-RU" sz="1600" dirty="0"/>
          </a:p>
        </p:txBody>
      </p:sp>
      <p:pic>
        <p:nvPicPr>
          <p:cNvPr id="11266" name="Picture 2" descr="C:\Users\Admin\Desktop\эколят\IMG-20200510-WA003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779264" y="1600200"/>
            <a:ext cx="3394472" cy="4525963"/>
          </a:xfrm>
          <a:prstGeom prst="rect">
            <a:avLst/>
          </a:prstGeom>
          <a:noFill/>
        </p:spPr>
      </p:pic>
      <p:pic>
        <p:nvPicPr>
          <p:cNvPr id="11267" name="Picture 3" descr="C:\Users\Admin\Desktop\эколят\IMG-20200511-WA000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4970264" y="1600200"/>
            <a:ext cx="3394472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Admin\Downloads\0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2290" name="Picture 2" descr="C:\Users\Admin\Desktop\эколят\IMG-20200515-WA003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00034" y="785794"/>
            <a:ext cx="4005276" cy="5340369"/>
          </a:xfrm>
          <a:prstGeom prst="rect">
            <a:avLst/>
          </a:prstGeom>
          <a:noFill/>
        </p:spPr>
      </p:pic>
      <p:pic>
        <p:nvPicPr>
          <p:cNvPr id="12291" name="Picture 3" descr="C:\Users\Admin\Desktop\эколят\IMG-20200513-WA003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714876" y="785794"/>
            <a:ext cx="4010630" cy="53475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Admin\Downloads\0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3314" name="Picture 2" descr="C:\Users\Admin\Desktop\эколят\img4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ownloads\0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b="1" dirty="0" smtClean="0">
                <a:solidFill>
                  <a:srgbClr val="00B050"/>
                </a:solidFill>
              </a:rPr>
              <a:t>МЫ - ЭКОЛЯТА</a:t>
            </a:r>
            <a:endParaRPr lang="ru-RU" sz="7200" b="1" dirty="0">
              <a:solidFill>
                <a:srgbClr val="00B050"/>
              </a:solidFill>
            </a:endParaRPr>
          </a:p>
        </p:txBody>
      </p:sp>
      <p:pic>
        <p:nvPicPr>
          <p:cNvPr id="14338" name="Picture 2" descr="C:\Users\Admin\Desktop\эколят\IMG_20200517_194233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142976" y="1398572"/>
            <a:ext cx="6803016" cy="51022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\Downloads\0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400" smtClean="0">
                <a:hlinkClick r:id="rId3"/>
              </a:rPr>
              <a:t/>
            </a:r>
            <a:br>
              <a:rPr lang="ru-RU" sz="1400" smtClean="0">
                <a:hlinkClick r:id="rId3"/>
              </a:rPr>
            </a:br>
            <a:r>
              <a:rPr lang="ru-RU" sz="1400" smtClean="0">
                <a:hlinkClick r:id="rId3"/>
              </a:rPr>
              <a:t/>
            </a:r>
            <a:br>
              <a:rPr lang="ru-RU" sz="1400" smtClean="0">
                <a:hlinkClick r:id="rId3"/>
              </a:rPr>
            </a:br>
            <a:r>
              <a:rPr lang="en-US" sz="1400" smtClean="0">
                <a:hlinkClick r:id="rId3"/>
              </a:rPr>
              <a:t>https</a:t>
            </a:r>
            <a:r>
              <a:rPr lang="en-US" sz="1400" dirty="0" smtClean="0">
                <a:hlinkClick r:id="rId3"/>
              </a:rPr>
              <a:t>://yandex.ru/video/preview/?filmId=11373346700148656358&amp;text=</a:t>
            </a:r>
            <a:r>
              <a:rPr lang="ru-RU" sz="1400" dirty="0" err="1" smtClean="0">
                <a:hlinkClick r:id="rId3"/>
              </a:rPr>
              <a:t>видео+эколята+защитники+природы</a:t>
            </a:r>
            <a:endParaRPr lang="ru-RU" sz="1400" dirty="0"/>
          </a:p>
        </p:txBody>
      </p:sp>
      <p:pic>
        <p:nvPicPr>
          <p:cNvPr id="1026" name="Picture 2" descr="C:\Users\Admin\Desktop\эколят\ekolyata.jpg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900744" y="1600200"/>
            <a:ext cx="7342511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dmin\Downloads\0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B050"/>
                </a:solidFill>
              </a:rPr>
              <a:t>Наши добрые дела – сделаем планету чище</a:t>
            </a: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en-US" sz="1400" dirty="0" smtClean="0">
                <a:hlinkClick r:id="rId3"/>
              </a:rPr>
              <a:t>https://yandex.ru/video/preview/?filmId=15066237488111546060&amp;text=</a:t>
            </a:r>
            <a:r>
              <a:rPr lang="ru-RU" sz="1400" dirty="0" err="1" smtClean="0">
                <a:hlinkClick r:id="rId3"/>
              </a:rPr>
              <a:t>видео+для+детей+сделаем+планету+чище</a:t>
            </a:r>
            <a:endParaRPr lang="ru-RU" sz="1400" dirty="0"/>
          </a:p>
        </p:txBody>
      </p:sp>
      <p:pic>
        <p:nvPicPr>
          <p:cNvPr id="2050" name="Picture 2" descr="C:\Users\Admin\Desktop\эколят\IMG_20190819_105336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5984" y="1714488"/>
            <a:ext cx="3626062" cy="4834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dmin\Downloads\0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00B050"/>
                </a:solidFill>
              </a:rPr>
              <a:t>Сбор урожая</a:t>
            </a:r>
            <a:endParaRPr lang="ru-RU" sz="5400" b="1" dirty="0">
              <a:solidFill>
                <a:srgbClr val="00B050"/>
              </a:solidFill>
            </a:endParaRPr>
          </a:p>
        </p:txBody>
      </p:sp>
      <p:pic>
        <p:nvPicPr>
          <p:cNvPr id="3074" name="Picture 2" descr="C:\Users\Admin\Desktop\эколят\IMG_20190819_10525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9264" y="1600200"/>
            <a:ext cx="3394472" cy="4525963"/>
          </a:xfrm>
          <a:prstGeom prst="rect">
            <a:avLst/>
          </a:prstGeom>
          <a:noFill/>
        </p:spPr>
      </p:pic>
      <p:pic>
        <p:nvPicPr>
          <p:cNvPr id="3075" name="Picture 3" descr="C:\Users\Admin\Desktop\эколят\IMG_20190819_10513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70264" y="1600200"/>
            <a:ext cx="3394472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Admin\Downloads\0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err="1" smtClean="0">
                <a:solidFill>
                  <a:srgbClr val="00B050"/>
                </a:solidFill>
              </a:rPr>
              <a:t>Эколята</a:t>
            </a:r>
            <a:r>
              <a:rPr lang="ru-RU" sz="5400" b="1" dirty="0" smtClean="0">
                <a:solidFill>
                  <a:srgbClr val="00B050"/>
                </a:solidFill>
              </a:rPr>
              <a:t> осенью </a:t>
            </a:r>
            <a:endParaRPr lang="ru-RU" sz="5400" b="1" dirty="0">
              <a:solidFill>
                <a:srgbClr val="00B050"/>
              </a:solidFill>
            </a:endParaRPr>
          </a:p>
        </p:txBody>
      </p:sp>
      <p:pic>
        <p:nvPicPr>
          <p:cNvPr id="4098" name="Picture 2" descr="C:\Users\Admin\Desktop\эколят\IMG_20181023_10444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643050"/>
            <a:ext cx="4038600" cy="3028950"/>
          </a:xfrm>
          <a:prstGeom prst="rect">
            <a:avLst/>
          </a:prstGeom>
          <a:noFill/>
        </p:spPr>
      </p:pic>
      <p:pic>
        <p:nvPicPr>
          <p:cNvPr id="4099" name="Picture 3" descr="C:\Users\Admin\Desktop\эколят\IMG_20200517_19424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643438" y="3286124"/>
            <a:ext cx="4038600" cy="3028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Admin\Downloads\0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00B050"/>
                </a:solidFill>
              </a:rPr>
              <a:t>Сбор ягод рябины</a:t>
            </a:r>
            <a:endParaRPr lang="ru-RU" sz="5400" b="1" dirty="0">
              <a:solidFill>
                <a:srgbClr val="00B050"/>
              </a:solidFill>
            </a:endParaRPr>
          </a:p>
        </p:txBody>
      </p:sp>
      <p:pic>
        <p:nvPicPr>
          <p:cNvPr id="5123" name="Picture 3" descr="C:\Users\Admin\Desktop\эколят\IMG_20181106_10505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Admin\Downloads\0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6000" b="1" dirty="0" smtClean="0">
                <a:solidFill>
                  <a:srgbClr val="00B050"/>
                </a:solidFill>
              </a:rPr>
              <a:t>У кормушки для птиц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en-US" sz="1600" dirty="0" smtClean="0">
                <a:hlinkClick r:id="rId3"/>
              </a:rPr>
              <a:t>https://yandex.ru/video/preview/?filmId=13085761983208024198&amp;text=</a:t>
            </a:r>
            <a:r>
              <a:rPr lang="ru-RU" sz="1600" dirty="0" err="1" smtClean="0">
                <a:hlinkClick r:id="rId3"/>
              </a:rPr>
              <a:t>развивающее+видео+для+детей+РЯБИНА+КОРМУШКА+ДЛЯ+ПТИЦ</a:t>
            </a:r>
            <a:endParaRPr lang="ru-RU" sz="1600" dirty="0"/>
          </a:p>
        </p:txBody>
      </p:sp>
      <p:pic>
        <p:nvPicPr>
          <p:cNvPr id="6146" name="Picture 2" descr="C:\Users\Admin\Desktop\эколят\IMG_20200517_194303.jpg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357159" y="1989890"/>
            <a:ext cx="5857915" cy="43934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Admin\Downloads\0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00B050"/>
                </a:solidFill>
              </a:rPr>
              <a:t>Акция «Первоцветы»</a:t>
            </a:r>
            <a:endParaRPr lang="ru-RU" sz="5400" b="1" dirty="0">
              <a:solidFill>
                <a:srgbClr val="00B050"/>
              </a:solidFill>
            </a:endParaRPr>
          </a:p>
        </p:txBody>
      </p:sp>
      <p:pic>
        <p:nvPicPr>
          <p:cNvPr id="7170" name="Picture 2" descr="C:\Users\Admin\Desktop\эколят\IMG_20200305_20095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00034" y="1785926"/>
            <a:ext cx="4038600" cy="3028950"/>
          </a:xfrm>
          <a:prstGeom prst="rect">
            <a:avLst/>
          </a:prstGeom>
          <a:noFill/>
        </p:spPr>
      </p:pic>
      <p:pic>
        <p:nvPicPr>
          <p:cNvPr id="7171" name="Picture 3" descr="C:\Users\Admin\Desktop\эколят\IMG_20190411_11355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3429000"/>
            <a:ext cx="4038600" cy="3028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</TotalTime>
  <Words>61</Words>
  <Application>Microsoft Office PowerPoint</Application>
  <PresentationFormat>Экран (4:3)</PresentationFormat>
  <Paragraphs>19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МКДОУ Петропавловский детский сад</vt:lpstr>
      <vt:lpstr>МЫ - ЭКОЛЯТА</vt:lpstr>
      <vt:lpstr>  https://yandex.ru/video/preview/?filmId=11373346700148656358&amp;text=видео+эколята+защитники+природы</vt:lpstr>
      <vt:lpstr>Наши добрые дела – сделаем планету чище https://yandex.ru/video/preview/?filmId=15066237488111546060&amp;text=видео+для+детей+сделаем+планету+чище</vt:lpstr>
      <vt:lpstr>Сбор урожая</vt:lpstr>
      <vt:lpstr>Эколята осенью </vt:lpstr>
      <vt:lpstr>Сбор ягод рябины</vt:lpstr>
      <vt:lpstr>У кормушки для птиц https://yandex.ru/video/preview/?filmId=13085761983208024198&amp;text=развивающее+видео+для+детей+РЯБИНА+КОРМУШКА+ДЛЯ+ПТИЦ</vt:lpstr>
      <vt:lpstr>Акция «Первоцветы»</vt:lpstr>
      <vt:lpstr>Эколята готовятся к конкурсу «Огород на окне», сажают лук</vt:lpstr>
      <vt:lpstr>Слайд 11</vt:lpstr>
      <vt:lpstr>Онлайн-занятие https://yadi.sk/i/LgB7_nJhZdzJHA</vt:lpstr>
      <vt:lpstr>Книга леса  https://yandex.ru/video/preview/?filmId=12496946630966556590&amp;text=песня+для+детей+лес+лес+до+небес+полон+сказочных+чудес+будь+светлым+радостным+любимый+добрый+лес+слушать+онлайн</vt:lpstr>
      <vt:lpstr>Слайд 14</vt:lpstr>
      <vt:lpstr>Слайд 15</vt:lpstr>
    </vt:vector>
  </TitlesOfParts>
  <Company>Kraftway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19</cp:revision>
  <dcterms:created xsi:type="dcterms:W3CDTF">2020-05-17T08:59:11Z</dcterms:created>
  <dcterms:modified xsi:type="dcterms:W3CDTF">2022-03-13T16:22:38Z</dcterms:modified>
</cp:coreProperties>
</file>