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44" r:id="rId2"/>
    <p:sldMasterId id="2147483768" r:id="rId3"/>
  </p:sldMasterIdLst>
  <p:notesMasterIdLst>
    <p:notesMasterId r:id="rId14"/>
  </p:notesMasterIdLst>
  <p:sldIdLst>
    <p:sldId id="256" r:id="rId4"/>
    <p:sldId id="280" r:id="rId5"/>
    <p:sldId id="301" r:id="rId6"/>
    <p:sldId id="302" r:id="rId7"/>
    <p:sldId id="303" r:id="rId8"/>
    <p:sldId id="307" r:id="rId9"/>
    <p:sldId id="304" r:id="rId10"/>
    <p:sldId id="305" r:id="rId11"/>
    <p:sldId id="306" r:id="rId12"/>
    <p:sldId id="29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2281F-09D9-460C-83CD-2353807B074C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BB907-3597-433B-BD78-21E232AF61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379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2FED7C-051E-4F27-8AA9-760A8AD917B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F0B67-4B09-49AC-97DC-F908E49E430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686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CCDEB3-6E8C-4EA7-BE67-C4B12A1B81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E8DCFB-9C36-40DC-826D-6BC3B962FB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1935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0266B6-C1C0-483B-9F9E-D6E57F06DAFA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CCE539-2BCD-4EED-A323-C79AB16F0D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854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779521-1B23-4FD0-87A3-AF2A16E97AA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4BA9A4-6CD7-4A12-97FD-DDBC89E25BC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273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BBA9F2-4A6F-439D-9DCF-DE3CF4A102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930C9-BB7F-44EB-89FE-6A1F08D18B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37952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0718ED-DDB0-4E28-86C6-11E8FF23F00F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9F1AD4-DF26-48A9-AF64-8BF0279E64C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8991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717DC-D281-46D8-AEC4-5A2E1097CDE6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016E6C-FA92-4695-9BCD-7A873B25352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1868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37A92-C474-46DE-840C-0F699160AF5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F6E4A-BB59-46D4-9914-8EE9BD33779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576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672DAA-0A65-45E2-AFF4-9E4210D56822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6BECE4-625C-4C84-8D1A-A2372EE6FE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9503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42CDB1-DE61-46C7-911E-079DDA666BC0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29136-CD97-4260-8E5A-6D270D8F054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4867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BF9BF2-1BF9-4FB3-8977-1D92B6B88C2D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ED9392-E343-46CE-B9B7-0BFA6A55BCA5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49767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2FED7C-051E-4F27-8AA9-760A8AD917B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F0B67-4B09-49AC-97DC-F908E49E430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27404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CCDEB3-6E8C-4EA7-BE67-C4B12A1B81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E8DCFB-9C36-40DC-826D-6BC3B962FB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9100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0266B6-C1C0-483B-9F9E-D6E57F06DAFA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CCE539-2BCD-4EED-A323-C79AB16F0D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2920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779521-1B23-4FD0-87A3-AF2A16E97AA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4BA9A4-6CD7-4A12-97FD-DDBC89E25BC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20699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BBA9F2-4A6F-439D-9DCF-DE3CF4A102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930C9-BB7F-44EB-89FE-6A1F08D18B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4027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0718ED-DDB0-4E28-86C6-11E8FF23F00F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9F1AD4-DF26-48A9-AF64-8BF0279E64C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2485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717DC-D281-46D8-AEC4-5A2E1097CDE6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016E6C-FA92-4695-9BCD-7A873B25352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23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37A92-C474-46DE-840C-0F699160AF5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F6E4A-BB59-46D4-9914-8EE9BD33779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3284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672DAA-0A65-45E2-AFF4-9E4210D56822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6BECE4-625C-4C84-8D1A-A2372EE6FE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06265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42CDB1-DE61-46C7-911E-079DDA666BC0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29136-CD97-4260-8E5A-6D270D8F054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0442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BF9BF2-1BF9-4FB3-8977-1D92B6B88C2D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ED9392-E343-46CE-B9B7-0BFA6A55BCA5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83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862C731-7B3F-4ED5-80A5-CD43B1CF1829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611855-F4FF-4046-8F04-77E92F2D113E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D3C4A-AD66-4742-9487-16B944C4FD4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157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611855-F4FF-4046-8F04-77E92F2D113E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D3C4A-AD66-4742-9487-16B944C4FD4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714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8458200" cy="1470025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Повторение темы «Причастие как особая форма глагола»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8507288" cy="2958062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Урок-практикум </a:t>
            </a:r>
            <a:r>
              <a:rPr lang="ru-RU" sz="2800" smtClean="0"/>
              <a:t>в </a:t>
            </a:r>
            <a:r>
              <a:rPr lang="ru-RU" sz="2800" smtClean="0"/>
              <a:t>7А </a:t>
            </a:r>
            <a:r>
              <a:rPr lang="ru-RU" sz="2800" dirty="0" smtClean="0"/>
              <a:t>классе</a:t>
            </a:r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                                              Подготовила Борискина Н.В.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3" y="4437112"/>
            <a:ext cx="2071970" cy="2420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>
            <a:off x="1524000" y="685800"/>
            <a:ext cx="6432376" cy="1519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0" cap="none" spc="0" normalizeH="0" baseline="0" noProof="0" dirty="0" smtClean="0">
                <a:ln w="127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33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Спасибо за работу</a:t>
            </a:r>
          </a:p>
        </p:txBody>
      </p:sp>
      <p:pic>
        <p:nvPicPr>
          <p:cNvPr id="23555" name="Picture 5" descr="25232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2590800"/>
            <a:ext cx="4951413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0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1341"/>
            <a:ext cx="8856984" cy="381076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Страничка «Биографическая»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1368152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3200" dirty="0" smtClean="0"/>
              <a:t>                                                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" y="4352103"/>
            <a:ext cx="2842383" cy="2506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4969486"/>
            <a:ext cx="954902" cy="66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91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56791"/>
            <a:ext cx="8856984" cy="279531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Страничка «Словообразовательная»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1368152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3200" dirty="0" smtClean="0"/>
              <a:t>                                                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" y="4352103"/>
            <a:ext cx="2842383" cy="2506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4969486"/>
            <a:ext cx="954902" cy="66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2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1341"/>
            <a:ext cx="8856984" cy="381076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Согнать – согнавший, согнанный</a:t>
            </a:r>
            <a:br>
              <a:rPr lang="ru-RU" sz="4400" dirty="0" smtClean="0"/>
            </a:br>
            <a:r>
              <a:rPr lang="ru-RU" sz="4400" dirty="0" smtClean="0"/>
              <a:t>Слышать – слышащий, слышимый, слышавший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2304256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3200" dirty="0" smtClean="0"/>
              <a:t>                                                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" y="4352103"/>
            <a:ext cx="2842383" cy="2506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4969486"/>
            <a:ext cx="954902" cy="66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08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1341"/>
            <a:ext cx="8856984" cy="381076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 smtClean="0"/>
              <a:t>Страничка «Орфографическая»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1215606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3200" dirty="0" smtClean="0"/>
              <a:t>                                                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" y="4352103"/>
            <a:ext cx="2842383" cy="2506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4969486"/>
            <a:ext cx="954902" cy="66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67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428604"/>
            <a:ext cx="828680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Готовимся к </a:t>
            </a:r>
            <a:r>
              <a:rPr kumimoji="0" lang="ru-RU" sz="4800" b="1" i="0" u="none" strike="noStrike" kern="1200" cap="none" spc="0" normalizeH="0" baseline="0" noProof="0" dirty="0" smtClean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ОГЭ и ЕГЭ</a:t>
            </a:r>
            <a:endParaRPr kumimoji="0" lang="ru-RU" sz="4800" b="1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  <p:pic>
        <p:nvPicPr>
          <p:cNvPr id="6" name="Picture 4" descr="hhjh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2420888"/>
            <a:ext cx="324802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5846" y="2546738"/>
            <a:ext cx="3346994" cy="41456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3366" y="1102925"/>
            <a:ext cx="2700762" cy="27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61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Проверь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+mj-lt"/>
              </a:rPr>
              <a:t>Вариант 1</a:t>
            </a:r>
          </a:p>
          <a:p>
            <a:r>
              <a:rPr lang="ru-RU" sz="3200" dirty="0" smtClean="0">
                <a:latin typeface="+mj-lt"/>
              </a:rPr>
              <a:t>1 – приклеенная</a:t>
            </a:r>
          </a:p>
          <a:p>
            <a:r>
              <a:rPr lang="ru-RU" sz="3200" dirty="0" smtClean="0">
                <a:latin typeface="+mj-lt"/>
              </a:rPr>
              <a:t>2 – стрижены</a:t>
            </a:r>
          </a:p>
          <a:p>
            <a:r>
              <a:rPr lang="ru-RU" sz="3200" dirty="0" smtClean="0">
                <a:latin typeface="+mj-lt"/>
              </a:rPr>
              <a:t>3 – задуманной</a:t>
            </a:r>
          </a:p>
          <a:p>
            <a:r>
              <a:rPr lang="ru-RU" sz="3200" dirty="0" smtClean="0">
                <a:latin typeface="+mj-lt"/>
              </a:rPr>
              <a:t>4 - подпоясанная</a:t>
            </a:r>
            <a:endParaRPr lang="ru-RU" sz="3200" dirty="0">
              <a:latin typeface="+mj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+mj-lt"/>
              </a:rPr>
              <a:t>Вариант 2</a:t>
            </a:r>
          </a:p>
          <a:p>
            <a:r>
              <a:rPr lang="ru-RU" sz="3200" dirty="0" smtClean="0">
                <a:latin typeface="+mj-lt"/>
              </a:rPr>
              <a:t>1 – В</a:t>
            </a:r>
          </a:p>
          <a:p>
            <a:r>
              <a:rPr lang="ru-RU" sz="3200" dirty="0" smtClean="0">
                <a:latin typeface="+mj-lt"/>
              </a:rPr>
              <a:t>2 - Г</a:t>
            </a:r>
          </a:p>
          <a:p>
            <a:r>
              <a:rPr lang="ru-RU" sz="3200" dirty="0" smtClean="0">
                <a:latin typeface="+mj-lt"/>
              </a:rPr>
              <a:t>3 – Б</a:t>
            </a:r>
          </a:p>
          <a:p>
            <a:r>
              <a:rPr lang="ru-RU" sz="3200" dirty="0" smtClean="0">
                <a:latin typeface="+mj-lt"/>
              </a:rPr>
              <a:t>4 - Б</a:t>
            </a:r>
            <a:endParaRPr lang="ru-R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2143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1341"/>
            <a:ext cx="8856984" cy="381076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 smtClean="0"/>
              <a:t>Страничка «Речевая»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1215606"/>
          </a:xfrm>
        </p:spPr>
        <p:txBody>
          <a:bodyPr>
            <a:normAutofit fontScale="92500" lnSpcReduction="20000"/>
          </a:bodyPr>
          <a:lstStyle/>
          <a:p>
            <a:pPr marL="109728" indent="0" algn="ctr">
              <a:buNone/>
            </a:pPr>
            <a:endParaRPr lang="ru-RU" sz="3200" dirty="0" smtClean="0"/>
          </a:p>
          <a:p>
            <a:pPr marL="109728" indent="0" algn="ctr">
              <a:buNone/>
            </a:pPr>
            <a:r>
              <a:rPr lang="ru-RU" sz="6000" dirty="0">
                <a:latin typeface="+mj-lt"/>
              </a:rPr>
              <a:t> </a:t>
            </a:r>
            <a:r>
              <a:rPr lang="ru-RU" sz="6000" dirty="0" smtClean="0">
                <a:latin typeface="+mj-lt"/>
              </a:rPr>
              <a:t>                                      </a:t>
            </a:r>
            <a:r>
              <a:rPr lang="ru-RU" sz="3200" dirty="0" smtClean="0"/>
              <a:t>                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" y="4352103"/>
            <a:ext cx="2842383" cy="2506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4969486"/>
            <a:ext cx="954902" cy="66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5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Домашнее задание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600" dirty="0" smtClean="0"/>
              <a:t>1.Написать сочинение </a:t>
            </a:r>
          </a:p>
          <a:p>
            <a:pPr marL="109728" indent="0">
              <a:buNone/>
            </a:pPr>
            <a:r>
              <a:rPr lang="ru-RU" sz="3600" dirty="0" smtClean="0"/>
              <a:t>«Это удивительное причастие» </a:t>
            </a:r>
          </a:p>
          <a:p>
            <a:pPr marL="109728" indent="0">
              <a:buNone/>
            </a:pPr>
            <a:r>
              <a:rPr lang="ru-RU" sz="3600" dirty="0" smtClean="0"/>
              <a:t>(70 – 90 слов)</a:t>
            </a:r>
          </a:p>
          <a:p>
            <a:pPr marL="109728" indent="0">
              <a:buNone/>
            </a:pPr>
            <a:r>
              <a:rPr lang="ru-RU" sz="3600" dirty="0" smtClean="0"/>
              <a:t>2. Подобрать 5 – 8 примеров из художественных произведений, иллюстрирующих роль причастий в тексте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8050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1941</TotalTime>
  <Words>104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Georgia</vt:lpstr>
      <vt:lpstr>Trebuchet MS</vt:lpstr>
      <vt:lpstr>Verdana</vt:lpstr>
      <vt:lpstr>Wingdings 2</vt:lpstr>
      <vt:lpstr>Городская</vt:lpstr>
      <vt:lpstr>3_Оформление по умолчанию</vt:lpstr>
      <vt:lpstr>5_Оформление по умолчанию</vt:lpstr>
      <vt:lpstr>Повторение темы «Причастие как особая форма глагола»</vt:lpstr>
      <vt:lpstr>Страничка «Биографическая»</vt:lpstr>
      <vt:lpstr>Страничка «Словообразовательная»</vt:lpstr>
      <vt:lpstr>Согнать – согнавший, согнанный Слышать – слышащий, слышимый, слышавший</vt:lpstr>
      <vt:lpstr> Страничка «Орфографическая»</vt:lpstr>
      <vt:lpstr>Презентация PowerPoint</vt:lpstr>
      <vt:lpstr>Проверь</vt:lpstr>
      <vt:lpstr> Страничка «Речевая»</vt:lpstr>
      <vt:lpstr>Домашнее задание</vt:lpstr>
      <vt:lpstr>Презентация PowerPoint</vt:lpstr>
    </vt:vector>
  </TitlesOfParts>
  <Company>KrotySOFT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Гласные перед Н в полных и кратких страдательных причастиях</dc:title>
  <dc:creator>Admin-1</dc:creator>
  <cp:lastModifiedBy>Школа №10</cp:lastModifiedBy>
  <cp:revision>83</cp:revision>
  <dcterms:created xsi:type="dcterms:W3CDTF">2015-10-22T05:40:13Z</dcterms:created>
  <dcterms:modified xsi:type="dcterms:W3CDTF">2023-11-22T11:00:47Z</dcterms:modified>
</cp:coreProperties>
</file>