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60" r:id="rId2"/>
    <p:sldId id="256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33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862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417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67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779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594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389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969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648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68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420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623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225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sus\Desktop\2020-2021\конкурсы\Буктрейлер о войне\59x8jq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4425" cy="6858000"/>
          </a:xfrm>
          <a:prstGeom prst="rect">
            <a:avLst/>
          </a:prstGeom>
          <a:noFill/>
          <a:ln w="762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31230" y="1052736"/>
            <a:ext cx="7473969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1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Рассмотрите изображения.</a:t>
            </a:r>
          </a:p>
          <a:p>
            <a:pPr algn="ctr"/>
            <a:r>
              <a:rPr lang="ru-RU" sz="4400" b="1" spc="1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Определите, как они</a:t>
            </a:r>
          </a:p>
          <a:p>
            <a:pPr algn="ctr"/>
            <a:r>
              <a:rPr lang="ru-RU" sz="4400" b="1" spc="1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связаны между собой.</a:t>
            </a:r>
          </a:p>
          <a:p>
            <a:pPr algn="ctr"/>
            <a:r>
              <a:rPr lang="ru-RU" sz="4400" b="1" spc="1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тему</a:t>
            </a:r>
          </a:p>
          <a:p>
            <a:pPr algn="ctr"/>
            <a:r>
              <a:rPr lang="ru-RU" sz="4400" b="1" spc="1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классного часа.</a:t>
            </a:r>
            <a:endParaRPr lang="ru-RU" sz="4400" b="1" spc="1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50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3" descr="C:\Users\Asus\Desktop\2020-2021\конкурсы\Буктрейлер о войне\59x8jqz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4425" cy="685800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2635922" y="980728"/>
            <a:ext cx="717933" cy="36004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5795475" y="1021997"/>
            <a:ext cx="717933" cy="36004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>
            <a:off x="6154441" y="1923445"/>
            <a:ext cx="328078" cy="434616"/>
          </a:xfrm>
          <a:prstGeom prst="down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6210866" y="4393611"/>
            <a:ext cx="328078" cy="434616"/>
          </a:xfrm>
          <a:prstGeom prst="down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лево 3"/>
          <p:cNvSpPr/>
          <p:nvPr/>
        </p:nvSpPr>
        <p:spPr>
          <a:xfrm>
            <a:off x="5817411" y="5381836"/>
            <a:ext cx="746204" cy="360040"/>
          </a:xfrm>
          <a:prstGeom prst="lef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лево 30"/>
          <p:cNvSpPr/>
          <p:nvPr/>
        </p:nvSpPr>
        <p:spPr>
          <a:xfrm>
            <a:off x="2621673" y="5373217"/>
            <a:ext cx="746204" cy="360040"/>
          </a:xfrm>
          <a:prstGeom prst="lef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>
            <a:off x="2635922" y="4258493"/>
            <a:ext cx="371504" cy="434616"/>
          </a:xfrm>
          <a:prstGeom prst="up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2621673" y="3240974"/>
            <a:ext cx="717933" cy="36004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мка 17"/>
          <p:cNvSpPr/>
          <p:nvPr/>
        </p:nvSpPr>
        <p:spPr>
          <a:xfrm>
            <a:off x="3353855" y="2347006"/>
            <a:ext cx="2441620" cy="2232248"/>
          </a:xfrm>
          <a:prstGeom prst="fram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4" name="Picture 2" descr="https://mtdata.ru/u25/photo782D/20191601068-0/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849" y="283413"/>
            <a:ext cx="2245503" cy="168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Рамка 18"/>
          <p:cNvSpPr/>
          <p:nvPr/>
        </p:nvSpPr>
        <p:spPr>
          <a:xfrm>
            <a:off x="3353855" y="22197"/>
            <a:ext cx="2441620" cy="2232248"/>
          </a:xfrm>
          <a:prstGeom prst="fram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6" name="Picture 4" descr="http://mil.ru/files/files/camo/images/500-12451-562-19%D0%BE%D0%B1-10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741" y="283412"/>
            <a:ext cx="2243713" cy="1689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Рамка 20"/>
          <p:cNvSpPr/>
          <p:nvPr/>
        </p:nvSpPr>
        <p:spPr>
          <a:xfrm>
            <a:off x="158212" y="12056"/>
            <a:ext cx="2441620" cy="2232248"/>
          </a:xfrm>
          <a:prstGeom prst="fram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8" name="Picture 6" descr="https://skurkis.com/wp-content/uploads/2019/06/Nachalo-VO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296" y="283414"/>
            <a:ext cx="2106036" cy="170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Рамка 19"/>
          <p:cNvSpPr/>
          <p:nvPr/>
        </p:nvSpPr>
        <p:spPr>
          <a:xfrm>
            <a:off x="6497395" y="12056"/>
            <a:ext cx="2441620" cy="2232248"/>
          </a:xfrm>
          <a:prstGeom prst="fram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80" name="Picture 8" descr="https://i.pinimg.com/originals/a9/46/5f/a9465f9c125253d8e19ee461db02731b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9883" b="22634"/>
          <a:stretch/>
        </p:blipFill>
        <p:spPr bwMode="auto">
          <a:xfrm>
            <a:off x="6823848" y="2465773"/>
            <a:ext cx="1871811" cy="201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Рамка 13"/>
          <p:cNvSpPr/>
          <p:nvPr/>
        </p:nvSpPr>
        <p:spPr>
          <a:xfrm>
            <a:off x="6538944" y="2353948"/>
            <a:ext cx="2441620" cy="2232248"/>
          </a:xfrm>
          <a:prstGeom prst="frame">
            <a:avLst>
              <a:gd name="adj1" fmla="val 13150"/>
            </a:avLst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82" name="Picture 10" descr="https://avatars.mds.yandex.net/get-pdb/2979075/d445fa32-f99a-400f-af56-b87302ac664f/s1200?webp=false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0"/>
          <a:stretch/>
        </p:blipFill>
        <p:spPr bwMode="auto">
          <a:xfrm>
            <a:off x="6725898" y="4916760"/>
            <a:ext cx="2110654" cy="168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Рамка 14"/>
          <p:cNvSpPr/>
          <p:nvPr/>
        </p:nvSpPr>
        <p:spPr>
          <a:xfrm>
            <a:off x="6551504" y="4625752"/>
            <a:ext cx="2441620" cy="2232248"/>
          </a:xfrm>
          <a:prstGeom prst="fram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90" name="Picture 18" descr="https://mobformat.ru/d/nestandartnyy_zakaz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638" y="2459048"/>
            <a:ext cx="1555925" cy="201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://zkm-nasledie.ru/images/2519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34"/>
          <a:stretch/>
        </p:blipFill>
        <p:spPr bwMode="auto">
          <a:xfrm>
            <a:off x="3564182" y="4916760"/>
            <a:ext cx="2068969" cy="1648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Рамка 22"/>
          <p:cNvSpPr/>
          <p:nvPr/>
        </p:nvSpPr>
        <p:spPr>
          <a:xfrm>
            <a:off x="3375791" y="4625752"/>
            <a:ext cx="2441620" cy="2232248"/>
          </a:xfrm>
          <a:prstGeom prst="fram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94" name="Picture 22" descr="https://phototass3.cdnvideo.ru/width/1200_4ce85301/tass/m2/uploads/i/20140709/378852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35" y="4828227"/>
            <a:ext cx="2336297" cy="177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Рамка 21"/>
          <p:cNvSpPr/>
          <p:nvPr/>
        </p:nvSpPr>
        <p:spPr>
          <a:xfrm>
            <a:off x="189788" y="4625752"/>
            <a:ext cx="2441620" cy="2232248"/>
          </a:xfrm>
          <a:prstGeom prst="fram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96" name="Picture 24" descr="https://cepia.ru/images/u/pages/1734/pamyatnik-pavshim-v-vov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95" y="2625771"/>
            <a:ext cx="2253375" cy="1690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Рамка 6"/>
          <p:cNvSpPr/>
          <p:nvPr/>
        </p:nvSpPr>
        <p:spPr>
          <a:xfrm>
            <a:off x="194302" y="2353948"/>
            <a:ext cx="2441620" cy="2232248"/>
          </a:xfrm>
          <a:prstGeom prst="fram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40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00042"/>
            <a:ext cx="777686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endParaRPr lang="ru-RU" altLang="ru-RU" sz="4400" b="1" u="sng" dirty="0" smtClean="0"/>
          </a:p>
          <a:p>
            <a:pPr algn="ctr">
              <a:lnSpc>
                <a:spcPct val="80000"/>
              </a:lnSpc>
            </a:pPr>
            <a:r>
              <a:rPr lang="ru-RU" altLang="ru-RU" sz="4400" b="1" u="sng" dirty="0" smtClean="0">
                <a:solidFill>
                  <a:schemeClr val="accent1">
                    <a:lumMod val="50000"/>
                  </a:schemeClr>
                </a:solidFill>
              </a:rPr>
              <a:t>Задание</a:t>
            </a:r>
          </a:p>
          <a:p>
            <a:pPr algn="ctr">
              <a:lnSpc>
                <a:spcPct val="80000"/>
              </a:lnSpc>
            </a:pPr>
            <a:endParaRPr lang="ru-RU" altLang="ru-RU" sz="4400" b="1" u="sng" dirty="0"/>
          </a:p>
          <a:p>
            <a:pPr algn="ctr">
              <a:lnSpc>
                <a:spcPct val="80000"/>
              </a:lnSpc>
            </a:pPr>
            <a:r>
              <a:rPr lang="ru-RU" altLang="ru-RU" sz="3200" b="1" i="1" dirty="0" smtClean="0">
                <a:solidFill>
                  <a:schemeClr val="tx2"/>
                </a:solidFill>
                <a:latin typeface="Cambria" pitchFamily="18" charset="0"/>
                <a:ea typeface="Cambria" pitchFamily="18" charset="0"/>
                <a:cs typeface="Cambria" pitchFamily="18" charset="0"/>
              </a:rPr>
              <a:t>Рассмотрите картинки. Определите, как они связаны между собой, и назовите тему урока окружающего мира.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2"/>
          <a:stretch/>
        </p:blipFill>
        <p:spPr bwMode="auto">
          <a:xfrm>
            <a:off x="1" y="0"/>
            <a:ext cx="9144000" cy="6888413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67996" y="1084210"/>
            <a:ext cx="560801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«Мы </a:t>
            </a:r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помним,</a:t>
            </a:r>
          </a:p>
          <a:p>
            <a:pPr algn="ctr"/>
            <a:r>
              <a:rPr lang="ru-RU" sz="5400" b="1" spc="5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мы 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гордимся!»</a:t>
            </a:r>
            <a:endParaRPr lang="ru-RU" sz="5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65743" y="376324"/>
            <a:ext cx="48238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solidFill>
                  <a:schemeClr val="bg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Тема классного часа:</a:t>
            </a:r>
            <a:endParaRPr lang="ru-RU" sz="4000" b="1" cap="none" spc="0" dirty="0">
              <a:ln w="1905"/>
              <a:solidFill>
                <a:schemeClr val="bg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</TotalTime>
  <Words>49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28</cp:revision>
  <dcterms:created xsi:type="dcterms:W3CDTF">2020-08-27T14:34:08Z</dcterms:created>
  <dcterms:modified xsi:type="dcterms:W3CDTF">2020-09-27T14:41:41Z</dcterms:modified>
</cp:coreProperties>
</file>