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61" r:id="rId3"/>
    <p:sldId id="262" r:id="rId4"/>
    <p:sldId id="257" r:id="rId5"/>
    <p:sldId id="259" r:id="rId6"/>
    <p:sldId id="260" r:id="rId7"/>
    <p:sldId id="258" r:id="rId8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1416" y="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2/17/2022</a:t>
            </a:fld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2/17/2022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2/17/2022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2/17/2022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кругленный прямоугольник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2/17/2022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2/17/2022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2/17/2022</a:t>
            </a:fld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2/17/2022</a:t>
            </a:fld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2/17/2022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2/17/2022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с одним скругленным углом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2/17/2022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7EAF463A-BC7C-46EE-9F1E-7F377CCA4891}" type="datetimeFigureOut">
              <a:rPr lang="en-US" smtClean="0"/>
              <a:pPr/>
              <a:t>2/17/2022</a:t>
            </a:fld>
            <a:endParaRPr lang="en-US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81000" y="381001"/>
            <a:ext cx="8458200" cy="533399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 smtClean="0"/>
              <a:t>             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1219200"/>
            <a:ext cx="9144000" cy="5410200"/>
          </a:xfrm>
        </p:spPr>
        <p:txBody>
          <a:bodyPr>
            <a:normAutofit lnSpcReduction="10000"/>
          </a:bodyPr>
          <a:lstStyle/>
          <a:p>
            <a:pPr algn="ctr"/>
            <a:r>
              <a:rPr lang="en-US" sz="9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Le </a:t>
            </a:r>
            <a:r>
              <a:rPr lang="en-US" sz="9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thème</a:t>
            </a:r>
            <a:endParaRPr lang="en-US" sz="90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sz="9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«Les </a:t>
            </a:r>
            <a:r>
              <a:rPr lang="en-US" sz="9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problèmes</a:t>
            </a:r>
            <a:r>
              <a:rPr lang="en-US" sz="9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9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actuels</a:t>
            </a:r>
            <a:r>
              <a:rPr lang="en-US" sz="9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de </a:t>
            </a:r>
            <a:r>
              <a:rPr lang="en-US" sz="9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l’Europe</a:t>
            </a:r>
            <a:r>
              <a:rPr lang="en-US" sz="9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endParaRPr lang="ru-RU" sz="90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6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esktop\cb56eaa1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4800" y="228600"/>
            <a:ext cx="8534400" cy="64008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User\Desktop\51c4d9c3d02d74162400003a.jpg"/>
          <p:cNvPicPr>
            <a:picLocks noChangeAspect="1" noChangeArrowheads="1"/>
          </p:cNvPicPr>
          <p:nvPr/>
        </p:nvPicPr>
        <p:blipFill>
          <a:blip r:embed="rId2"/>
          <a:srcRect b="11610"/>
          <a:stretch>
            <a:fillRect/>
          </a:stretch>
        </p:blipFill>
        <p:spPr bwMode="auto">
          <a:xfrm>
            <a:off x="70211" y="228600"/>
            <a:ext cx="9073790" cy="64008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28600" y="381000"/>
            <a:ext cx="8610600" cy="72019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Texte</a:t>
            </a:r>
            <a:r>
              <a:rPr lang="en-US" sz="6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  </a:t>
            </a:r>
            <a:r>
              <a:rPr lang="en-US" sz="6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Corrigez</a:t>
            </a:r>
            <a:r>
              <a:rPr lang="en-US" sz="6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 </a:t>
            </a:r>
          </a:p>
          <a:p>
            <a:pPr algn="ctr"/>
            <a:r>
              <a:rPr lang="en-US" sz="6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les </a:t>
            </a:r>
            <a:r>
              <a:rPr lang="en-US" sz="6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résultats</a:t>
            </a:r>
            <a:r>
              <a:rPr lang="en-US" sz="6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du test</a:t>
            </a:r>
          </a:p>
          <a:p>
            <a:pPr algn="ctr"/>
            <a:r>
              <a:rPr lang="en-US" sz="8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en-US" sz="8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</a:t>
            </a:r>
            <a:r>
              <a:rPr lang="en-US" sz="8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        4. </a:t>
            </a:r>
            <a:r>
              <a:rPr lang="en-US" sz="8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</a:t>
            </a:r>
          </a:p>
          <a:p>
            <a:pPr algn="ctr"/>
            <a:r>
              <a:rPr lang="en-US" sz="8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2. </a:t>
            </a:r>
            <a:r>
              <a:rPr lang="en-US" sz="8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sz="8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        5. </a:t>
            </a:r>
            <a:r>
              <a:rPr lang="en-US" sz="8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</a:t>
            </a:r>
          </a:p>
          <a:p>
            <a:pPr algn="ctr"/>
            <a:r>
              <a:rPr lang="en-US" sz="8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3. </a:t>
            </a:r>
            <a:r>
              <a:rPr lang="en-US" sz="8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sz="8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        6. </a:t>
            </a:r>
            <a:r>
              <a:rPr lang="en-US" sz="8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</a:p>
          <a:p>
            <a:pPr algn="ctr"/>
            <a:endParaRPr lang="en-US" sz="6000" b="1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28600" y="381000"/>
            <a:ext cx="8610600" cy="86792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Compréhension</a:t>
            </a:r>
            <a:r>
              <a:rPr lang="en-US" sz="6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6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orale</a:t>
            </a:r>
            <a:r>
              <a:rPr lang="en-US" sz="6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6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Corrigez</a:t>
            </a:r>
            <a:r>
              <a:rPr lang="en-US" sz="6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 </a:t>
            </a:r>
          </a:p>
          <a:p>
            <a:pPr algn="ctr"/>
            <a:r>
              <a:rPr lang="en-US" sz="7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1. </a:t>
            </a:r>
            <a:r>
              <a:rPr lang="en-US" sz="7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sz="7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         5. </a:t>
            </a:r>
            <a:r>
              <a:rPr lang="en-US" sz="7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+</a:t>
            </a:r>
          </a:p>
          <a:p>
            <a:pPr algn="ctr"/>
            <a:r>
              <a:rPr lang="en-US" sz="7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2. </a:t>
            </a:r>
            <a:r>
              <a:rPr lang="en-US" sz="7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+</a:t>
            </a:r>
            <a:r>
              <a:rPr lang="en-US" sz="7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        6. </a:t>
            </a:r>
            <a:r>
              <a:rPr lang="en-US" sz="7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+</a:t>
            </a:r>
          </a:p>
          <a:p>
            <a:pPr algn="ctr"/>
            <a:r>
              <a:rPr lang="en-US" sz="7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3. </a:t>
            </a:r>
            <a:r>
              <a:rPr lang="en-US" sz="7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sz="7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         7. </a:t>
            </a:r>
            <a:r>
              <a:rPr lang="en-US" sz="7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-</a:t>
            </a:r>
          </a:p>
          <a:p>
            <a:pPr algn="ctr"/>
            <a:r>
              <a:rPr lang="en-US" sz="7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4. </a:t>
            </a:r>
            <a:r>
              <a:rPr lang="en-US" sz="7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+ </a:t>
            </a:r>
            <a:r>
              <a:rPr lang="en-US" sz="7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       8. </a:t>
            </a:r>
            <a:r>
              <a:rPr lang="en-US" sz="7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+</a:t>
            </a:r>
          </a:p>
          <a:p>
            <a:pPr algn="ctr"/>
            <a:endParaRPr lang="en-US" sz="72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en-US" sz="6000" b="1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28600" y="381000"/>
            <a:ext cx="8610600" cy="66479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Les </a:t>
            </a:r>
            <a:r>
              <a:rPr lang="en-US" sz="6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résultats</a:t>
            </a:r>
            <a:endParaRPr lang="en-US" sz="60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sz="7200" b="1" dirty="0" err="1" smtClean="0">
                <a:latin typeface="Times New Roman" pitchFamily="18" charset="0"/>
                <a:cs typeface="Times New Roman" pitchFamily="18" charset="0"/>
              </a:rPr>
              <a:t>Vos</a:t>
            </a:r>
            <a:r>
              <a:rPr lang="en-US" sz="7200" b="1" dirty="0" smtClean="0">
                <a:latin typeface="Times New Roman" pitchFamily="18" charset="0"/>
                <a:cs typeface="Times New Roman" pitchFamily="18" charset="0"/>
              </a:rPr>
              <a:t> notes</a:t>
            </a:r>
            <a:endParaRPr lang="ru-RU" sz="72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sz="7200" b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31 – 34  -   </a:t>
            </a:r>
            <a:r>
              <a:rPr lang="en-US" sz="7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“5”</a:t>
            </a:r>
            <a:endParaRPr lang="ru-RU" sz="7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sz="7200" b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24 – 30  -    </a:t>
            </a:r>
            <a:r>
              <a:rPr lang="en-US" sz="7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“4”</a:t>
            </a:r>
            <a:endParaRPr lang="ru-RU" sz="7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sz="7200" b="1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sz="7200" b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23       -    </a:t>
            </a:r>
            <a:r>
              <a:rPr lang="en-US" sz="7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“3”</a:t>
            </a:r>
            <a:endParaRPr lang="ru-RU" sz="7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en-US" sz="6000" b="1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12</TotalTime>
  <Words>93</Words>
  <Application>Microsoft Office PowerPoint</Application>
  <PresentationFormat>Экран (4:3)</PresentationFormat>
  <Paragraphs>19</Paragraphs>
  <Slides>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11" baseType="lpstr">
      <vt:lpstr>Times New Roman</vt:lpstr>
      <vt:lpstr>Verdana</vt:lpstr>
      <vt:lpstr>Wingdings 2</vt:lpstr>
      <vt:lpstr>Аспект</vt:lpstr>
      <vt:lpstr>           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                Le 17 mars 2016</dc:title>
  <dc:creator>User</dc:creator>
  <cp:lastModifiedBy>Оксана</cp:lastModifiedBy>
  <cp:revision>6</cp:revision>
  <dcterms:created xsi:type="dcterms:W3CDTF">2016-03-06T11:02:41Z</dcterms:created>
  <dcterms:modified xsi:type="dcterms:W3CDTF">2022-02-17T07:25:17Z</dcterms:modified>
</cp:coreProperties>
</file>